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7"/>
  </p:notesMasterIdLst>
  <p:sldIdLst>
    <p:sldId id="276" r:id="rId2"/>
    <p:sldId id="283" r:id="rId3"/>
    <p:sldId id="274" r:id="rId4"/>
    <p:sldId id="287" r:id="rId5"/>
    <p:sldId id="286" r:id="rId6"/>
  </p:sldIdLst>
  <p:sldSz cx="12192000" cy="6858000"/>
  <p:notesSz cx="10234613" cy="7104063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336" userDrawn="1">
          <p15:clr>
            <a:srgbClr val="A4A3A4"/>
          </p15:clr>
        </p15:guide>
        <p15:guide id="3" pos="1200" userDrawn="1">
          <p15:clr>
            <a:srgbClr val="A4A3A4"/>
          </p15:clr>
        </p15:guide>
        <p15:guide id="4" pos="74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3C8D"/>
    <a:srgbClr val="F38B36"/>
    <a:srgbClr val="E6E6E6"/>
    <a:srgbClr val="E94F49"/>
    <a:srgbClr val="3D301F"/>
    <a:srgbClr val="4428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35" autoAdjust="0"/>
    <p:restoredTop sz="94737" autoAdjust="0"/>
  </p:normalViewPr>
  <p:slideViewPr>
    <p:cSldViewPr>
      <p:cViewPr varScale="1">
        <p:scale>
          <a:sx n="107" d="100"/>
          <a:sy n="107" d="100"/>
        </p:scale>
        <p:origin x="723" y="57"/>
      </p:cViewPr>
      <p:guideLst>
        <p:guide orient="horz" pos="2880"/>
        <p:guide pos="336"/>
        <p:guide pos="1200"/>
        <p:guide pos="74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1862" b="0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 sz="1600" b="1" dirty="0"/>
              <a:t>Название диаграммы </a:t>
            </a:r>
            <a:br>
              <a:rPr lang="ru-RU" sz="1600" b="1" dirty="0"/>
            </a:br>
            <a:r>
              <a:rPr lang="ru-RU" sz="1600" b="1" dirty="0"/>
              <a:t>(главная мысль визуализации)</a:t>
            </a:r>
          </a:p>
        </c:rich>
      </c:tx>
      <c:layout>
        <c:manualLayout>
          <c:xMode val="edge"/>
          <c:yMode val="edge"/>
          <c:x val="0.13549064552100112"/>
          <c:y val="2.727716933144087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1862" b="0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38B3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4.3</c:v>
                </c:pt>
                <c:pt idx="1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12-4EAB-93B1-D3A63EE6547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2.4</c:v>
                </c:pt>
                <c:pt idx="1">
                  <c:v>4.4000000000000004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A12-4EAB-93B1-D3A63EE6547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41345791"/>
        <c:axId val="641343711"/>
      </c:barChart>
      <c:catAx>
        <c:axId val="6413457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641343711"/>
        <c:crosses val="autoZero"/>
        <c:auto val="1"/>
        <c:lblAlgn val="ctr"/>
        <c:lblOffset val="100"/>
        <c:noMultiLvlLbl val="0"/>
      </c:catAx>
      <c:valAx>
        <c:axId val="641343711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413457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435475" cy="355600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797551" y="1"/>
            <a:ext cx="4435475" cy="355600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r">
              <a:defRPr sz="1200"/>
            </a:lvl1pPr>
          </a:lstStyle>
          <a:p>
            <a:fld id="{65EA444D-B794-4B4B-A970-1522B7C0EBE6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51138" y="533400"/>
            <a:ext cx="4733925" cy="2663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6" rIns="91431" bIns="4571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23938" y="3375024"/>
            <a:ext cx="8186737" cy="3195639"/>
          </a:xfrm>
          <a:prstGeom prst="rect">
            <a:avLst/>
          </a:prstGeom>
        </p:spPr>
        <p:txBody>
          <a:bodyPr vert="horz" lIns="91431" tIns="45716" rIns="91431" bIns="45716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746876"/>
            <a:ext cx="4435475" cy="355600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797551" y="6746876"/>
            <a:ext cx="4435475" cy="355600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r">
              <a:defRPr sz="1200"/>
            </a:lvl1pPr>
          </a:lstStyle>
          <a:p>
            <a:fld id="{267CE5CD-6EF4-466A-AA3F-D6B51D7741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456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:notes"/>
          <p:cNvSpPr txBox="1">
            <a:spLocks noGrp="1"/>
          </p:cNvSpPr>
          <p:nvPr>
            <p:ph type="body" idx="1"/>
          </p:nvPr>
        </p:nvSpPr>
        <p:spPr>
          <a:xfrm>
            <a:off x="1023462" y="3374429"/>
            <a:ext cx="8187690" cy="3196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7" tIns="91417" rIns="91417" bIns="91417" anchor="t" anchorCtr="0">
            <a:noAutofit/>
          </a:bodyPr>
          <a:lstStyle/>
          <a:p>
            <a:pPr>
              <a:buSzPts val="1100"/>
            </a:pPr>
            <a:endParaRPr/>
          </a:p>
        </p:txBody>
      </p:sp>
      <p:sp>
        <p:nvSpPr>
          <p:cNvPr id="110" name="Google Shape;11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49550" y="533400"/>
            <a:ext cx="4735513" cy="26638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695568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:notes"/>
          <p:cNvSpPr txBox="1">
            <a:spLocks noGrp="1"/>
          </p:cNvSpPr>
          <p:nvPr>
            <p:ph type="body" idx="1"/>
          </p:nvPr>
        </p:nvSpPr>
        <p:spPr>
          <a:xfrm>
            <a:off x="1023462" y="3374429"/>
            <a:ext cx="8187690" cy="3196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7" tIns="91417" rIns="91417" bIns="91417" anchor="t" anchorCtr="0">
            <a:noAutofit/>
          </a:bodyPr>
          <a:lstStyle/>
          <a:p>
            <a:pPr>
              <a:buSzPts val="1100"/>
            </a:pPr>
            <a:endParaRPr/>
          </a:p>
        </p:txBody>
      </p:sp>
      <p:sp>
        <p:nvSpPr>
          <p:cNvPr id="110" name="Google Shape;11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49550" y="533400"/>
            <a:ext cx="4735513" cy="26638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345835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:notes"/>
          <p:cNvSpPr txBox="1">
            <a:spLocks noGrp="1"/>
          </p:cNvSpPr>
          <p:nvPr>
            <p:ph type="body" idx="1"/>
          </p:nvPr>
        </p:nvSpPr>
        <p:spPr>
          <a:xfrm>
            <a:off x="1023462" y="3374429"/>
            <a:ext cx="8187690" cy="3196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7" tIns="91417" rIns="91417" bIns="91417" anchor="t" anchorCtr="0">
            <a:noAutofit/>
          </a:bodyPr>
          <a:lstStyle/>
          <a:p>
            <a:pPr>
              <a:buSzPts val="1100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Выводы по задачам</a:t>
            </a:r>
            <a:endParaRPr dirty="0"/>
          </a:p>
        </p:txBody>
      </p:sp>
      <p:sp>
        <p:nvSpPr>
          <p:cNvPr id="110" name="Google Shape;11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49550" y="533400"/>
            <a:ext cx="4735513" cy="26638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45350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21212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21212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21212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21212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707736" y="1558471"/>
            <a:ext cx="5485130" cy="1715770"/>
          </a:xfrm>
          <a:custGeom>
            <a:avLst/>
            <a:gdLst/>
            <a:ahLst/>
            <a:cxnLst/>
            <a:rect l="l" t="t" r="r" b="b"/>
            <a:pathLst>
              <a:path w="5485130" h="1715770">
                <a:moveTo>
                  <a:pt x="5484588" y="1715396"/>
                </a:moveTo>
                <a:lnTo>
                  <a:pt x="0" y="1715396"/>
                </a:lnTo>
                <a:lnTo>
                  <a:pt x="0" y="0"/>
                </a:lnTo>
                <a:lnTo>
                  <a:pt x="5484588" y="0"/>
                </a:lnTo>
                <a:lnTo>
                  <a:pt x="5484588" y="1715396"/>
                </a:lnTo>
                <a:close/>
              </a:path>
            </a:pathLst>
          </a:custGeom>
          <a:solidFill>
            <a:srgbClr val="ED7C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2143770" y="5433614"/>
            <a:ext cx="4564380" cy="1424940"/>
          </a:xfrm>
          <a:custGeom>
            <a:avLst/>
            <a:gdLst/>
            <a:ahLst/>
            <a:cxnLst/>
            <a:rect l="l" t="t" r="r" b="b"/>
            <a:pathLst>
              <a:path w="4564380" h="1424940">
                <a:moveTo>
                  <a:pt x="4563890" y="1424397"/>
                </a:moveTo>
                <a:lnTo>
                  <a:pt x="0" y="1424397"/>
                </a:lnTo>
                <a:lnTo>
                  <a:pt x="0" y="0"/>
                </a:lnTo>
                <a:lnTo>
                  <a:pt x="4563890" y="0"/>
                </a:lnTo>
                <a:lnTo>
                  <a:pt x="4563890" y="1424397"/>
                </a:lnTo>
                <a:close/>
              </a:path>
            </a:pathLst>
          </a:custGeom>
          <a:solidFill>
            <a:srgbClr val="FF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5124" y="3273868"/>
            <a:ext cx="12177395" cy="2160270"/>
          </a:xfrm>
          <a:custGeom>
            <a:avLst/>
            <a:gdLst/>
            <a:ahLst/>
            <a:cxnLst/>
            <a:rect l="l" t="t" r="r" b="b"/>
            <a:pathLst>
              <a:path w="12177395" h="2160270">
                <a:moveTo>
                  <a:pt x="12176975" y="2159695"/>
                </a:moveTo>
                <a:lnTo>
                  <a:pt x="0" y="2159695"/>
                </a:lnTo>
                <a:lnTo>
                  <a:pt x="0" y="0"/>
                </a:lnTo>
                <a:lnTo>
                  <a:pt x="12176975" y="0"/>
                </a:lnTo>
                <a:lnTo>
                  <a:pt x="12176975" y="2159695"/>
                </a:lnTo>
                <a:close/>
              </a:path>
            </a:pathLst>
          </a:custGeom>
          <a:solidFill>
            <a:srgbClr val="FFB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00958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68748" y="461101"/>
            <a:ext cx="7335520" cy="4521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21212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8491" y="1207327"/>
            <a:ext cx="7895590" cy="25679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3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91;p1"/>
          <p:cNvSpPr txBox="1"/>
          <p:nvPr/>
        </p:nvSpPr>
        <p:spPr>
          <a:xfrm>
            <a:off x="1786890" y="2339486"/>
            <a:ext cx="7620000" cy="15142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lang="ru-RU" sz="4800" b="1" i="0" u="none" strike="noStrike" cap="none" dirty="0">
                <a:solidFill>
                  <a:schemeClr val="lt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Название проекта</a:t>
            </a:r>
            <a:r>
              <a:rPr lang="en-US" sz="4800" b="1" i="0" u="none" strike="noStrike" cap="none" dirty="0">
                <a:solidFill>
                  <a:schemeClr val="lt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</a:t>
            </a:r>
            <a:r>
              <a:rPr lang="ru-RU" sz="4800" b="1" i="0" u="none" strike="noStrike" cap="none" dirty="0">
                <a:solidFill>
                  <a:schemeClr val="lt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в две-три строки  </a:t>
            </a:r>
            <a:endParaRPr sz="4800" b="1" i="0" u="none" strike="noStrike" cap="none" dirty="0">
              <a:solidFill>
                <a:schemeClr val="lt1"/>
              </a:solidFill>
              <a:latin typeface="Arial" panose="020B0604020202020204" pitchFamily="34" charset="0"/>
              <a:ea typeface="Montserrat"/>
              <a:cs typeface="Arial" panose="020B0604020202020204" pitchFamily="34" charset="0"/>
              <a:sym typeface="Montserrat"/>
            </a:endParaRPr>
          </a:p>
        </p:txBody>
      </p:sp>
      <p:sp>
        <p:nvSpPr>
          <p:cNvPr id="20" name="Google Shape;91;p1">
            <a:extLst>
              <a:ext uri="{FF2B5EF4-FFF2-40B4-BE49-F238E27FC236}">
                <a16:creationId xmlns:a16="http://schemas.microsoft.com/office/drawing/2014/main" id="{3F6AED5B-9428-4621-B429-B36EF712AD11}"/>
              </a:ext>
            </a:extLst>
          </p:cNvPr>
          <p:cNvSpPr txBox="1"/>
          <p:nvPr/>
        </p:nvSpPr>
        <p:spPr>
          <a:xfrm>
            <a:off x="8382000" y="4419600"/>
            <a:ext cx="2819400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lang="ru-RU" sz="2000" i="0" u="none" strike="noStrike" cap="none" dirty="0">
                <a:solidFill>
                  <a:schemeClr val="lt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ФИО авторов / </a:t>
            </a:r>
            <a:br>
              <a:rPr lang="ru-RU" sz="2000" i="0" u="none" strike="noStrike" cap="none" dirty="0">
                <a:solidFill>
                  <a:schemeClr val="lt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</a:br>
            <a:r>
              <a:rPr lang="ru-RU" sz="2000" i="0" u="none" strike="noStrike" cap="none" dirty="0">
                <a:solidFill>
                  <a:schemeClr val="lt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название команды</a:t>
            </a:r>
            <a:endParaRPr sz="2000" i="0" u="none" strike="noStrike" cap="none" dirty="0">
              <a:solidFill>
                <a:schemeClr val="lt1"/>
              </a:solidFill>
              <a:latin typeface="Arial" panose="020B0604020202020204" pitchFamily="34" charset="0"/>
              <a:ea typeface="Montserrat"/>
              <a:cs typeface="Arial" panose="020B0604020202020204" pitchFamily="34" charset="0"/>
              <a:sym typeface="Montserrat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E13D88A0-1674-4D7D-A9F0-6EE87D7C2EB0}"/>
              </a:ext>
            </a:extLst>
          </p:cNvPr>
          <p:cNvCxnSpPr>
            <a:cxnSpLocks/>
          </p:cNvCxnSpPr>
          <p:nvPr/>
        </p:nvCxnSpPr>
        <p:spPr>
          <a:xfrm>
            <a:off x="1905000" y="2133600"/>
            <a:ext cx="39624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2510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2" t="8933" r="30229" b="1013"/>
          <a:stretch/>
        </p:blipFill>
        <p:spPr>
          <a:xfrm>
            <a:off x="0" y="-36075"/>
            <a:ext cx="8262830" cy="1053299"/>
          </a:xfrm>
          <a:prstGeom prst="rect">
            <a:avLst/>
          </a:prstGeom>
        </p:spPr>
      </p:pic>
      <p:sp>
        <p:nvSpPr>
          <p:cNvPr id="6" name="Google Shape;91;p1"/>
          <p:cNvSpPr txBox="1"/>
          <p:nvPr/>
        </p:nvSpPr>
        <p:spPr>
          <a:xfrm>
            <a:off x="482140" y="176400"/>
            <a:ext cx="778069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lang="ru-RU" sz="2800" b="1" i="0" u="none" strike="noStrike" cap="none" dirty="0">
                <a:solidFill>
                  <a:schemeClr val="lt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Заголовок</a:t>
            </a:r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3FF37A77-792E-4B85-BD63-26AD2370D306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9144000" y="6172200"/>
            <a:ext cx="2743200" cy="365125"/>
          </a:xfrm>
        </p:spPr>
        <p:txBody>
          <a:bodyPr anchor="t"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b="1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ru-RU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7D23730-0A68-42DE-BA82-08E2B9CF872C}"/>
              </a:ext>
            </a:extLst>
          </p:cNvPr>
          <p:cNvSpPr/>
          <p:nvPr/>
        </p:nvSpPr>
        <p:spPr>
          <a:xfrm>
            <a:off x="415200" y="1828800"/>
            <a:ext cx="6061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Описание в несколько абзацев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71684791-03B2-4FBC-ACDD-6AA340AC5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744970" y="308581"/>
            <a:ext cx="3124200" cy="524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3726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570B3F4D-2D99-4253-BFB7-091C8ED05496}"/>
              </a:ext>
            </a:extLst>
          </p:cNvPr>
          <p:cNvSpPr/>
          <p:nvPr/>
        </p:nvSpPr>
        <p:spPr>
          <a:xfrm>
            <a:off x="533400" y="1600200"/>
            <a:ext cx="4343400" cy="4773612"/>
          </a:xfrm>
          <a:prstGeom prst="roundRect">
            <a:avLst>
              <a:gd name="adj" fmla="val 2831"/>
            </a:avLst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2" t="8933" r="30229" b="1013"/>
          <a:stretch/>
        </p:blipFill>
        <p:spPr>
          <a:xfrm>
            <a:off x="0" y="-36075"/>
            <a:ext cx="8262830" cy="1053299"/>
          </a:xfrm>
          <a:prstGeom prst="rect">
            <a:avLst/>
          </a:prstGeom>
        </p:spPr>
      </p:pic>
      <p:sp>
        <p:nvSpPr>
          <p:cNvPr id="6" name="Google Shape;91;p1"/>
          <p:cNvSpPr txBox="1"/>
          <p:nvPr/>
        </p:nvSpPr>
        <p:spPr>
          <a:xfrm>
            <a:off x="482140" y="176400"/>
            <a:ext cx="778069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lang="ru-RU" sz="2800" b="1" i="0" u="none" strike="noStrike" cap="none" dirty="0">
                <a:solidFill>
                  <a:schemeClr val="lt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Заголовок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20000" y="1670843"/>
            <a:ext cx="1337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20000" y="2661443"/>
            <a:ext cx="3013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Короткое описание цели в 1–2 абзаца</a:t>
            </a:r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3FF37A77-792E-4B85-BD63-26AD2370D306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9144000" y="6172200"/>
            <a:ext cx="2743200" cy="365125"/>
          </a:xfrm>
        </p:spPr>
        <p:txBody>
          <a:bodyPr anchor="t"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b="1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ru-RU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2482776-B066-4F5C-BE99-30E2FC5BC3E8}"/>
              </a:ext>
            </a:extLst>
          </p:cNvPr>
          <p:cNvSpPr/>
          <p:nvPr/>
        </p:nvSpPr>
        <p:spPr>
          <a:xfrm>
            <a:off x="5689130" y="1578641"/>
            <a:ext cx="72140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237AF74-A21C-4C12-9BFF-F56F6CF0AE15}"/>
              </a:ext>
            </a:extLst>
          </p:cNvPr>
          <p:cNvSpPr/>
          <p:nvPr/>
        </p:nvSpPr>
        <p:spPr>
          <a:xfrm>
            <a:off x="5689130" y="2179390"/>
            <a:ext cx="5147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Абзац с описанием задачи</a:t>
            </a:r>
          </a:p>
          <a:p>
            <a:pPr marL="342900" indent="-342900">
              <a:spcAft>
                <a:spcPts val="1200"/>
              </a:spcAft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Абзац с описанием задачи</a:t>
            </a:r>
          </a:p>
          <a:p>
            <a:pPr marL="342900" indent="-342900">
              <a:spcAft>
                <a:spcPts val="1200"/>
              </a:spcAft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Абзац с описанием задачи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614FD4FA-321A-4245-BFC9-8E1963DBD175}"/>
              </a:ext>
            </a:extLst>
          </p:cNvPr>
          <p:cNvSpPr/>
          <p:nvPr/>
        </p:nvSpPr>
        <p:spPr>
          <a:xfrm>
            <a:off x="5689130" y="4047451"/>
            <a:ext cx="72140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Ожидаемый результат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E862254D-0FD3-4875-B47F-BBC2C656F374}"/>
              </a:ext>
            </a:extLst>
          </p:cNvPr>
          <p:cNvSpPr/>
          <p:nvPr/>
        </p:nvSpPr>
        <p:spPr>
          <a:xfrm>
            <a:off x="5689130" y="4648200"/>
            <a:ext cx="5147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Абзац с описанием задачи</a:t>
            </a:r>
          </a:p>
          <a:p>
            <a:pPr marL="342900" indent="-342900">
              <a:spcAft>
                <a:spcPts val="1200"/>
              </a:spcAft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Абзац с описанием задачи</a:t>
            </a:r>
          </a:p>
          <a:p>
            <a:pPr marL="342900" indent="-342900">
              <a:spcAft>
                <a:spcPts val="1200"/>
              </a:spcAft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Абзац с описанием задачи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72B7158A-3958-4EC5-BE64-DDE9EA498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744970" y="308581"/>
            <a:ext cx="3124200" cy="524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5581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7C1EFDC-8FB4-412B-82D4-BC73EAD1B662}"/>
              </a:ext>
            </a:extLst>
          </p:cNvPr>
          <p:cNvSpPr/>
          <p:nvPr/>
        </p:nvSpPr>
        <p:spPr>
          <a:xfrm>
            <a:off x="7848600" y="0"/>
            <a:ext cx="43434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Google Shape;91;p1"/>
          <p:cNvSpPr txBox="1"/>
          <p:nvPr/>
        </p:nvSpPr>
        <p:spPr>
          <a:xfrm>
            <a:off x="405940" y="1603928"/>
            <a:ext cx="5918660" cy="794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Название проекта</a:t>
            </a:r>
            <a:endParaRPr kumimoji="0" sz="4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ontserrat"/>
              <a:cs typeface="Arial" panose="020B0604020202020204" pitchFamily="34" charset="0"/>
              <a:sym typeface="Montserrat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26D36033-2B5E-462E-ADA7-5ACB5D5C84BC}"/>
              </a:ext>
            </a:extLst>
          </p:cNvPr>
          <p:cNvSpPr/>
          <p:nvPr/>
        </p:nvSpPr>
        <p:spPr>
          <a:xfrm>
            <a:off x="533400" y="4141743"/>
            <a:ext cx="2160000" cy="2160000"/>
          </a:xfrm>
          <a:prstGeom prst="roundRect">
            <a:avLst>
              <a:gd name="adj" fmla="val 2831"/>
            </a:avLst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Google Shape;91;p1">
            <a:extLst>
              <a:ext uri="{FF2B5EF4-FFF2-40B4-BE49-F238E27FC236}">
                <a16:creationId xmlns:a16="http://schemas.microsoft.com/office/drawing/2014/main" id="{2B4FDB0E-57AD-4A7D-85D9-CB98B2CBE4DA}"/>
              </a:ext>
            </a:extLst>
          </p:cNvPr>
          <p:cNvSpPr txBox="1"/>
          <p:nvPr/>
        </p:nvSpPr>
        <p:spPr>
          <a:xfrm>
            <a:off x="685800" y="4660780"/>
            <a:ext cx="1905000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lang="ru-RU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Место для </a:t>
            </a:r>
            <a:r>
              <a:rPr lang="ru-RU" i="0" u="none" strike="noStrike" cap="none" dirty="0" err="1">
                <a:solidFill>
                  <a:schemeClr val="tx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куар</a:t>
            </a:r>
            <a:r>
              <a:rPr lang="ru-RU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-кода (сайт, контакты и др.) </a:t>
            </a:r>
            <a:endParaRPr i="0" u="none" strike="noStrike" cap="none" dirty="0">
              <a:solidFill>
                <a:schemeClr val="tx1"/>
              </a:solidFill>
              <a:latin typeface="Arial" panose="020B0604020202020204" pitchFamily="34" charset="0"/>
              <a:ea typeface="Montserrat"/>
              <a:cs typeface="Arial" panose="020B0604020202020204" pitchFamily="34" charset="0"/>
              <a:sym typeface="Montserrat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CFB84CC3-4558-4B3B-BCF7-D66C38021588}"/>
              </a:ext>
            </a:extLst>
          </p:cNvPr>
          <p:cNvSpPr/>
          <p:nvPr/>
        </p:nvSpPr>
        <p:spPr>
          <a:xfrm>
            <a:off x="8162673" y="1570721"/>
            <a:ext cx="38087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Организаторы Форума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DF5E7C4-90D9-4619-8411-48F2A72B74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7826" y="3945263"/>
            <a:ext cx="1139015" cy="91210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1765808F-9754-47C2-B459-E618F1F96F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9423" y="2390586"/>
            <a:ext cx="1636059" cy="62842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9B06BFA-DB8B-440A-9D3C-912946A137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1143" y="2461879"/>
            <a:ext cx="1636058" cy="48918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11A0351F-CC1A-47D5-9539-BB16B1ADE69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95" t="27087" r="23487" b="29094"/>
          <a:stretch/>
        </p:blipFill>
        <p:spPr>
          <a:xfrm>
            <a:off x="10528678" y="3214742"/>
            <a:ext cx="1212173" cy="807678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624F0AE4-980A-4AE5-B47C-78B4A1289F3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172661" y="3345036"/>
            <a:ext cx="1894368" cy="599390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41C82838-BCC6-4B92-8AF6-94E43C67562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0211" y="4763310"/>
            <a:ext cx="1685676" cy="779625"/>
          </a:xfrm>
          <a:prstGeom prst="rect">
            <a:avLst/>
          </a:prstGeom>
        </p:spPr>
      </p:pic>
      <p:pic>
        <p:nvPicPr>
          <p:cNvPr id="26" name="Google Shape;96;p1">
            <a:extLst>
              <a:ext uri="{FF2B5EF4-FFF2-40B4-BE49-F238E27FC236}">
                <a16:creationId xmlns:a16="http://schemas.microsoft.com/office/drawing/2014/main" id="{3B22B83E-007C-463B-B9E3-F90DA85EC021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098779" y="5066366"/>
            <a:ext cx="1509765" cy="32992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91;p1">
            <a:extLst>
              <a:ext uri="{FF2B5EF4-FFF2-40B4-BE49-F238E27FC236}">
                <a16:creationId xmlns:a16="http://schemas.microsoft.com/office/drawing/2014/main" id="{40197195-0EF2-4E7F-96A7-03AC658FB515}"/>
              </a:ext>
            </a:extLst>
          </p:cNvPr>
          <p:cNvSpPr txBox="1"/>
          <p:nvPr/>
        </p:nvSpPr>
        <p:spPr>
          <a:xfrm>
            <a:off x="405940" y="362969"/>
            <a:ext cx="514740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l" rtl="0">
              <a:buClr>
                <a:srgbClr val="000000"/>
              </a:buClr>
              <a:buSzPts val="3100"/>
            </a:pPr>
            <a:r>
              <a:rPr lang="ru-RU" sz="2800" b="1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  <a:sym typeface="Montserrat"/>
              </a:rPr>
              <a:t>Контакты</a:t>
            </a:r>
            <a:endParaRPr sz="2800" b="1" dirty="0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  <a:sym typeface="Montserrat"/>
            </a:endParaRPr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011C6E04-85DA-400C-AD46-EFC5233E0CFF}"/>
              </a:ext>
            </a:extLst>
          </p:cNvPr>
          <p:cNvCxnSpPr>
            <a:cxnSpLocks/>
          </p:cNvCxnSpPr>
          <p:nvPr/>
        </p:nvCxnSpPr>
        <p:spPr>
          <a:xfrm>
            <a:off x="533400" y="1050883"/>
            <a:ext cx="39624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Google Shape;91;p1">
            <a:extLst>
              <a:ext uri="{FF2B5EF4-FFF2-40B4-BE49-F238E27FC236}">
                <a16:creationId xmlns:a16="http://schemas.microsoft.com/office/drawing/2014/main" id="{9171FECF-D86E-4969-A1E7-4A9AAE1619E9}"/>
              </a:ext>
            </a:extLst>
          </p:cNvPr>
          <p:cNvSpPr txBox="1"/>
          <p:nvPr/>
        </p:nvSpPr>
        <p:spPr>
          <a:xfrm>
            <a:off x="405940" y="2539810"/>
            <a:ext cx="5918660" cy="57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  <a:tabLst/>
              <a:defRPr/>
            </a:pPr>
            <a:r>
              <a:rPr kumimoji="0" lang="ru-RU" sz="280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Контакты авторов / команды</a:t>
            </a:r>
          </a:p>
        </p:txBody>
      </p:sp>
      <p:pic>
        <p:nvPicPr>
          <p:cNvPr id="30" name="Picture 2">
            <a:extLst>
              <a:ext uri="{FF2B5EF4-FFF2-40B4-BE49-F238E27FC236}">
                <a16:creationId xmlns:a16="http://schemas.microsoft.com/office/drawing/2014/main" id="{95FE5759-4AB4-4938-93F9-DE1860192F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44822" y="308581"/>
            <a:ext cx="3603727" cy="604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6459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91;p1"/>
          <p:cNvSpPr txBox="1"/>
          <p:nvPr/>
        </p:nvSpPr>
        <p:spPr>
          <a:xfrm>
            <a:off x="482140" y="391530"/>
            <a:ext cx="7780690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lang="ru-RU" sz="24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Рекомендации по оформлению презентации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744970" y="308581"/>
            <a:ext cx="3124200" cy="524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E511140-16B3-434B-8316-4D56E14263E1}"/>
              </a:ext>
            </a:extLst>
          </p:cNvPr>
          <p:cNvSpPr/>
          <p:nvPr/>
        </p:nvSpPr>
        <p:spPr>
          <a:xfrm>
            <a:off x="482140" y="1752600"/>
            <a:ext cx="514740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7030A0"/>
              </a:buClr>
            </a:pPr>
            <a:r>
              <a:rPr lang="ru-RU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Шрифт 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1200"/>
              </a:spcAft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Квадратные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буллеты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для списков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A0B6606-894B-4DCE-8202-38CD474FCC8B}"/>
              </a:ext>
            </a:extLst>
          </p:cNvPr>
          <p:cNvSpPr/>
          <p:nvPr/>
        </p:nvSpPr>
        <p:spPr>
          <a:xfrm>
            <a:off x="7871182" y="1895913"/>
            <a:ext cx="573732" cy="573732"/>
          </a:xfrm>
          <a:prstGeom prst="rect">
            <a:avLst/>
          </a:prstGeom>
          <a:solidFill>
            <a:srgbClr val="6B3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47BFB1D-8CBE-41FB-8D53-1858BDFEB3B6}"/>
              </a:ext>
            </a:extLst>
          </p:cNvPr>
          <p:cNvSpPr/>
          <p:nvPr/>
        </p:nvSpPr>
        <p:spPr>
          <a:xfrm>
            <a:off x="9310804" y="1895913"/>
            <a:ext cx="573732" cy="573732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CC1BED-8A67-4EF9-A458-73B86B8D4C47}"/>
              </a:ext>
            </a:extLst>
          </p:cNvPr>
          <p:cNvSpPr/>
          <p:nvPr/>
        </p:nvSpPr>
        <p:spPr>
          <a:xfrm>
            <a:off x="8600100" y="1895913"/>
            <a:ext cx="573732" cy="573732"/>
          </a:xfrm>
          <a:prstGeom prst="rect">
            <a:avLst/>
          </a:prstGeom>
          <a:solidFill>
            <a:srgbClr val="F38B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30BBCE0-F614-44F4-A287-AB5F342A0B00}"/>
              </a:ext>
            </a:extLst>
          </p:cNvPr>
          <p:cNvSpPr/>
          <p:nvPr/>
        </p:nvSpPr>
        <p:spPr>
          <a:xfrm>
            <a:off x="5867400" y="1752600"/>
            <a:ext cx="1981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7030A0"/>
              </a:buClr>
            </a:pPr>
            <a:r>
              <a:rPr lang="ru-RU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цвета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Номер слайда 10">
            <a:extLst>
              <a:ext uri="{FF2B5EF4-FFF2-40B4-BE49-F238E27FC236}">
                <a16:creationId xmlns:a16="http://schemas.microsoft.com/office/drawing/2014/main" id="{DA1E7E5F-CB79-4E57-B58A-B6D4CC0CA6A0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9144000" y="6172200"/>
            <a:ext cx="2743200" cy="365125"/>
          </a:xfrm>
        </p:spPr>
        <p:txBody>
          <a:bodyPr anchor="t"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b="1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ru-RU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05A581EF-9E6A-4A8B-8C73-7A9532CFCF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83200589"/>
              </p:ext>
            </p:extLst>
          </p:nvPr>
        </p:nvGraphicFramePr>
        <p:xfrm>
          <a:off x="5334000" y="3810000"/>
          <a:ext cx="4842600" cy="27935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728F36F-FA6B-418F-9C46-5540B25FCD80}"/>
              </a:ext>
            </a:extLst>
          </p:cNvPr>
          <p:cNvSpPr/>
          <p:nvPr/>
        </p:nvSpPr>
        <p:spPr>
          <a:xfrm>
            <a:off x="5943600" y="3348335"/>
            <a:ext cx="47502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7030A0"/>
              </a:buClr>
            </a:pPr>
            <a:r>
              <a:rPr lang="ru-RU" i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оформления диаграммы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F946F8-1F52-4A19-B34F-28B5B8C77CC9}"/>
              </a:ext>
            </a:extLst>
          </p:cNvPr>
          <p:cNvSpPr txBox="1"/>
          <p:nvPr/>
        </p:nvSpPr>
        <p:spPr>
          <a:xfrm>
            <a:off x="2421426" y="5089091"/>
            <a:ext cx="2094666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  <a:sym typeface="Montserrat"/>
              </a:rPr>
              <a:t>&gt; 2</a:t>
            </a:r>
            <a:r>
              <a:rPr lang="ru-RU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  <a:sym typeface="Montserrat"/>
              </a:rPr>
              <a:t>000 </a:t>
            </a:r>
          </a:p>
          <a:p>
            <a:r>
              <a:rPr lang="ru-RU" sz="1800" b="0" i="0" u="none" strike="noStrike" cap="none" dirty="0">
                <a:solidFill>
                  <a:srgbClr val="222222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участников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D32C9D0-97C6-4517-B515-2BA3DF74E7A5}"/>
              </a:ext>
            </a:extLst>
          </p:cNvPr>
          <p:cNvSpPr txBox="1"/>
          <p:nvPr/>
        </p:nvSpPr>
        <p:spPr>
          <a:xfrm>
            <a:off x="457224" y="5089091"/>
            <a:ext cx="1698335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  <a:sym typeface="Montserrat"/>
              </a:rPr>
              <a:t>&gt; 4</a:t>
            </a:r>
            <a:r>
              <a:rPr lang="ru-RU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  <a:sym typeface="Montserrat"/>
              </a:rPr>
              <a:t>0 </a:t>
            </a:r>
          </a:p>
          <a:p>
            <a:r>
              <a:rPr lang="ru-RU" sz="1800" b="0" i="0" u="none" strike="noStrike" cap="none" dirty="0">
                <a:solidFill>
                  <a:srgbClr val="222222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регионов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3BF6D2B-7C11-4B2D-A1A0-1AF6D6FFD676}"/>
              </a:ext>
            </a:extLst>
          </p:cNvPr>
          <p:cNvSpPr/>
          <p:nvPr/>
        </p:nvSpPr>
        <p:spPr>
          <a:xfrm>
            <a:off x="482140" y="4010918"/>
            <a:ext cx="54614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spcAft>
                <a:spcPts val="1200"/>
              </a:spcAft>
              <a:buClr>
                <a:srgbClr val="000000"/>
              </a:buClr>
              <a:buSzPts val="1600"/>
            </a:pPr>
            <a:r>
              <a:rPr lang="ru-RU" i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оформления </a:t>
            </a:r>
            <a:br>
              <a:rPr lang="ru-RU" i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i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крупной врезки-цифры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  <a:sym typeface="Montserrat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58425392-D7E8-4651-8039-0DBA7EB78B19}"/>
              </a:ext>
            </a:extLst>
          </p:cNvPr>
          <p:cNvCxnSpPr>
            <a:cxnSpLocks/>
          </p:cNvCxnSpPr>
          <p:nvPr/>
        </p:nvCxnSpPr>
        <p:spPr>
          <a:xfrm>
            <a:off x="533400" y="1050883"/>
            <a:ext cx="6858000" cy="0"/>
          </a:xfrm>
          <a:prstGeom prst="line">
            <a:avLst/>
          </a:prstGeom>
          <a:ln w="19050">
            <a:solidFill>
              <a:srgbClr val="6B3C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35534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7584</TotalTime>
  <Words>112</Words>
  <Application>Microsoft Office PowerPoint</Application>
  <PresentationFormat>Широкоэкранный</PresentationFormat>
  <Paragraphs>35</Paragraphs>
  <Slides>5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Arial</vt:lpstr>
      <vt:lpstr>Calibri</vt:lpstr>
      <vt:lpstr>Times New Roman</vt:lpstr>
      <vt:lpstr>Trebuchet MS</vt:lpstr>
      <vt:lpstr>Verdana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unovus_15.11.23.pptx</dc:title>
  <dc:creator>Маковеева Виктория Владимировна</dc:creator>
  <cp:lastModifiedBy>Санникова Елена Викторовна</cp:lastModifiedBy>
  <cp:revision>373</cp:revision>
  <cp:lastPrinted>2025-05-13T04:26:34Z</cp:lastPrinted>
  <dcterms:created xsi:type="dcterms:W3CDTF">2025-02-03T06:19:32Z</dcterms:created>
  <dcterms:modified xsi:type="dcterms:W3CDTF">2026-05-07T09:00:35Z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Google</vt:lpwstr>
  </property>
  <property fmtid="{D5CDD505-2E9C-101B-9397-08002B2CF9AE}" pid="3" name="LastSaved">
    <vt:filetime>2025-02-03T00:00:00Z</vt:filetime>
  </property>
  <property fmtid="{D5CDD505-2E9C-101B-9397-08002B2CF9AE}" pid="4" name="Producer">
    <vt:lpwstr>3-Heights(TM) PDF Security Shell 4.8.25.2 (http://www.pdf-tools.com)</vt:lpwstr>
  </property>
</Properties>
</file>