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1" r:id="rId14"/>
    <p:sldId id="275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31E7-70EF-4E50-99B8-98FB43CEB648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3242-2276-4FAB-BC57-92C1FCECCF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3242-2276-4FAB-BC57-92C1FCECCFE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Как празднуют Пасху в Чехии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2060848"/>
            <a:ext cx="8229600" cy="369701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Aparajita" pitchFamily="34" charset="0"/>
              </a:rPr>
              <a:t>один из старейших праздников</a:t>
            </a:r>
          </a:p>
          <a:p>
            <a:pPr>
              <a:buFont typeface="Wingdings" pitchFamily="2" charset="2"/>
              <a:buChar char="v"/>
            </a:pPr>
            <a:r>
              <a:rPr lang="vi-VN" dirty="0" smtClean="0">
                <a:latin typeface="Times New Roman" pitchFamily="18" charset="0"/>
                <a:cs typeface="Aparajita" pitchFamily="34" charset="0"/>
              </a:rPr>
              <a:t>мученическая смерть</a:t>
            </a:r>
            <a:r>
              <a:rPr lang="ru-RU" dirty="0" smtClean="0">
                <a:latin typeface="Times New Roman" pitchFamily="18" charset="0"/>
                <a:cs typeface="Aparajita" pitchFamily="34" charset="0"/>
              </a:rPr>
              <a:t> и </a:t>
            </a:r>
            <a:r>
              <a:rPr lang="vi-VN" dirty="0" smtClean="0">
                <a:latin typeface="Times New Roman" pitchFamily="18" charset="0"/>
                <a:cs typeface="Aparajita" pitchFamily="34" charset="0"/>
              </a:rPr>
              <a:t>воскресение Иисуса Христа</a:t>
            </a:r>
            <a:endParaRPr lang="ru-RU" dirty="0" smtClean="0">
              <a:latin typeface="Times New Roman" pitchFamily="18" charset="0"/>
              <a:cs typeface="Aparajit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Aparajita" pitchFamily="34" charset="0"/>
              </a:rPr>
              <a:t>подвижный праздник; первое воскресенье после первого полнолуния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Aparajita" pitchFamily="34" charset="0"/>
              </a:rPr>
              <a:t>40-дневный пост (</a:t>
            </a:r>
            <a:r>
              <a:rPr lang="vi-VN" dirty="0" smtClean="0">
                <a:latin typeface="Times New Roman" pitchFamily="18" charset="0"/>
                <a:cs typeface="Aparajita" pitchFamily="34" charset="0"/>
              </a:rPr>
              <a:t>Пепельная среда</a:t>
            </a:r>
            <a:r>
              <a:rPr lang="ru-RU" dirty="0" smtClean="0">
                <a:latin typeface="Times New Roman" pitchFamily="18" charset="0"/>
                <a:cs typeface="Aparajita" pitchFamily="34" charset="0"/>
              </a:rPr>
              <a:t>)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www.tradicnirecepty.cz/upload/img/catalog/products/gallery/detail/201305/2336-27941-136766656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static.prozeny.cz/images/stories/receptyvase/14F_3M7A6583b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www.menudomu.cz/wp-content/uploads/2012/12/mazane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4464496" cy="32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ttp://img.ihned.cz/attachment.php/390/31211390/iotv48BD7GIMNOj6PWcegpxz0STUwARn/mazane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2895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Пасхальный </a:t>
            </a:r>
            <a:r>
              <a:rPr lang="cs-CZ" sz="2800" b="1" i="1" dirty="0" err="1" smtClean="0"/>
              <a:t>за</a:t>
            </a:r>
            <a:r>
              <a:rPr lang="ru-RU" sz="2800" b="1" i="1" dirty="0" smtClean="0"/>
              <a:t>яц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cs-CZ" dirty="0" err="1" smtClean="0"/>
              <a:t>приносит</a:t>
            </a:r>
            <a:r>
              <a:rPr lang="cs-CZ" dirty="0" smtClean="0"/>
              <a:t> </a:t>
            </a:r>
            <a:r>
              <a:rPr lang="cs-CZ" dirty="0" err="1" smtClean="0"/>
              <a:t>пасхальные</a:t>
            </a:r>
            <a:r>
              <a:rPr lang="cs-CZ" dirty="0" smtClean="0"/>
              <a:t> </a:t>
            </a:r>
            <a:r>
              <a:rPr lang="cs-CZ" dirty="0" err="1" smtClean="0"/>
              <a:t>яйца</a:t>
            </a:r>
            <a:endParaRPr lang="ru-RU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http://img.cz.prg.cmestatic.com/media/images/600x338/Mar2013/1475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5616624" cy="315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www.chocoland.cz/cz/upload/zajicek-staniol-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6997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Вербы </a:t>
            </a:r>
            <a:r>
              <a:rPr lang="cs-CZ" sz="2800" i="1" dirty="0" smtClean="0"/>
              <a:t>(</a:t>
            </a:r>
            <a:r>
              <a:rPr lang="cs-CZ" sz="2800" i="1" dirty="0" smtClean="0"/>
              <a:t>Kočičky)</a:t>
            </a:r>
            <a:endParaRPr lang="ru-RU" sz="2800" i="1" dirty="0" smtClean="0"/>
          </a:p>
          <a:p>
            <a:pPr>
              <a:buNone/>
            </a:pPr>
            <a:r>
              <a:rPr lang="ru-RU" i="1" dirty="0" smtClean="0"/>
              <a:t>- </a:t>
            </a:r>
            <a:r>
              <a:rPr lang="cs-CZ" dirty="0" err="1" smtClean="0"/>
              <a:t>являются</a:t>
            </a:r>
            <a:r>
              <a:rPr lang="cs-CZ" dirty="0" smtClean="0"/>
              <a:t> </a:t>
            </a:r>
            <a:r>
              <a:rPr lang="cs-CZ" dirty="0" err="1" smtClean="0"/>
              <a:t>символом</a:t>
            </a:r>
            <a:r>
              <a:rPr lang="cs-CZ" dirty="0" smtClean="0"/>
              <a:t> </a:t>
            </a:r>
            <a:r>
              <a:rPr lang="cs-CZ" dirty="0" err="1" smtClean="0"/>
              <a:t>пальмовых</a:t>
            </a:r>
            <a:r>
              <a:rPr lang="cs-CZ" dirty="0" smtClean="0"/>
              <a:t> </a:t>
            </a:r>
            <a:r>
              <a:rPr lang="cs-CZ" dirty="0" err="1" smtClean="0"/>
              <a:t>ветвей</a:t>
            </a:r>
            <a:r>
              <a:rPr lang="cs-CZ" dirty="0" smtClean="0"/>
              <a:t>, </a:t>
            </a:r>
            <a:r>
              <a:rPr lang="cs-CZ" dirty="0" err="1" smtClean="0"/>
              <a:t>которыми</a:t>
            </a:r>
            <a:r>
              <a:rPr lang="cs-CZ" dirty="0" smtClean="0"/>
              <a:t> </a:t>
            </a:r>
            <a:r>
              <a:rPr lang="cs-CZ" dirty="0" err="1" smtClean="0"/>
              <a:t>жители</a:t>
            </a:r>
            <a:r>
              <a:rPr lang="cs-CZ" dirty="0" smtClean="0"/>
              <a:t> </a:t>
            </a:r>
            <a:r>
              <a:rPr lang="cs-CZ" dirty="0" err="1" smtClean="0"/>
              <a:t>Иерусалима</a:t>
            </a:r>
            <a:r>
              <a:rPr lang="cs-CZ" dirty="0" smtClean="0"/>
              <a:t> </a:t>
            </a:r>
            <a:r>
              <a:rPr lang="cs-CZ" dirty="0" err="1" smtClean="0"/>
              <a:t>приветствовали</a:t>
            </a:r>
            <a:r>
              <a:rPr lang="cs-CZ" dirty="0" smtClean="0"/>
              <a:t> </a:t>
            </a:r>
            <a:r>
              <a:rPr lang="cs-CZ" dirty="0" err="1" smtClean="0"/>
              <a:t>Христа</a:t>
            </a:r>
            <a:r>
              <a:rPr lang="cs-CZ" dirty="0" smtClean="0"/>
              <a:t>.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http://oboi.kards.qip.ru/images/wallpaper/56/a9/108886_prev_4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6696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None/>
            </a:pPr>
            <a:r>
              <a:rPr lang="cs-CZ" sz="2800" b="1" i="1" dirty="0" err="1" smtClean="0"/>
              <a:t>Ивовый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кнут</a:t>
            </a:r>
            <a:r>
              <a:rPr lang="cs-CZ" sz="2800" b="1" i="1" dirty="0" smtClean="0"/>
              <a:t> </a:t>
            </a:r>
            <a:r>
              <a:rPr lang="cs-CZ" sz="2800" b="1" i="1" dirty="0" smtClean="0"/>
              <a:t>«</a:t>
            </a:r>
            <a:r>
              <a:rPr lang="cs-CZ" sz="2800" b="1" i="1" dirty="0" err="1" smtClean="0"/>
              <a:t>помлазка</a:t>
            </a:r>
            <a:r>
              <a:rPr lang="cs-CZ" sz="2800" b="1" i="1" dirty="0" smtClean="0"/>
              <a:t>» </a:t>
            </a:r>
            <a:r>
              <a:rPr lang="cs-CZ" sz="2800" i="1" dirty="0" smtClean="0"/>
              <a:t>(Pomlázka)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cs-CZ" dirty="0" smtClean="0"/>
              <a:t>в </a:t>
            </a:r>
            <a:r>
              <a:rPr lang="cs-CZ" dirty="0" err="1" smtClean="0"/>
              <a:t>переводе</a:t>
            </a:r>
            <a:r>
              <a:rPr lang="cs-CZ" dirty="0" smtClean="0"/>
              <a:t> </a:t>
            </a:r>
            <a:r>
              <a:rPr lang="cs-CZ" dirty="0" err="1" smtClean="0"/>
              <a:t>означает</a:t>
            </a:r>
            <a:r>
              <a:rPr lang="cs-CZ" dirty="0" smtClean="0"/>
              <a:t> «</a:t>
            </a:r>
            <a:r>
              <a:rPr lang="cs-CZ" dirty="0" err="1" smtClean="0"/>
              <a:t>омолодить</a:t>
            </a:r>
            <a:r>
              <a:rPr lang="cs-CZ" dirty="0" smtClean="0"/>
              <a:t>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cs-CZ" dirty="0" err="1" smtClean="0"/>
              <a:t>это</a:t>
            </a:r>
            <a:r>
              <a:rPr lang="cs-CZ" dirty="0" smtClean="0"/>
              <a:t> </a:t>
            </a:r>
            <a:r>
              <a:rPr lang="cs-CZ" dirty="0" err="1" smtClean="0"/>
              <a:t>прутья</a:t>
            </a:r>
            <a:r>
              <a:rPr lang="cs-CZ" dirty="0" smtClean="0"/>
              <a:t> </a:t>
            </a:r>
            <a:r>
              <a:rPr lang="cs-CZ" dirty="0" err="1" smtClean="0"/>
              <a:t>ивы</a:t>
            </a:r>
            <a:r>
              <a:rPr lang="cs-CZ" dirty="0" smtClean="0"/>
              <a:t>, </a:t>
            </a:r>
            <a:r>
              <a:rPr lang="cs-CZ" dirty="0" err="1" smtClean="0"/>
              <a:t>которые</a:t>
            </a:r>
            <a:r>
              <a:rPr lang="cs-CZ" dirty="0" smtClean="0"/>
              <a:t> </a:t>
            </a:r>
            <a:r>
              <a:rPr lang="cs-CZ" dirty="0" err="1" smtClean="0"/>
              <a:t>сплетают</a:t>
            </a:r>
            <a:r>
              <a:rPr lang="cs-CZ" dirty="0" smtClean="0"/>
              <a:t> в </a:t>
            </a:r>
            <a:r>
              <a:rPr lang="cs-CZ" dirty="0" err="1" smtClean="0"/>
              <a:t>кнут</a:t>
            </a:r>
            <a:r>
              <a:rPr lang="cs-CZ" dirty="0" smtClean="0"/>
              <a:t>, а </a:t>
            </a:r>
            <a:r>
              <a:rPr lang="cs-CZ" dirty="0" err="1" smtClean="0"/>
              <a:t>на</a:t>
            </a:r>
            <a:r>
              <a:rPr lang="cs-CZ" dirty="0" smtClean="0"/>
              <a:t> </a:t>
            </a:r>
            <a:r>
              <a:rPr lang="cs-CZ" dirty="0" err="1" smtClean="0"/>
              <a:t>конец</a:t>
            </a:r>
            <a:r>
              <a:rPr lang="cs-CZ" dirty="0" smtClean="0"/>
              <a:t> </a:t>
            </a:r>
            <a:r>
              <a:rPr lang="cs-CZ" dirty="0" err="1" smtClean="0"/>
              <a:t>этого</a:t>
            </a:r>
            <a:r>
              <a:rPr lang="cs-CZ" dirty="0" smtClean="0"/>
              <a:t> </a:t>
            </a:r>
            <a:r>
              <a:rPr lang="cs-CZ" dirty="0" err="1" smtClean="0"/>
              <a:t>кнута</a:t>
            </a:r>
            <a:r>
              <a:rPr lang="cs-CZ" dirty="0" smtClean="0"/>
              <a:t> </a:t>
            </a:r>
            <a:r>
              <a:rPr lang="cs-CZ" dirty="0" err="1" smtClean="0"/>
              <a:t>привязывают</a:t>
            </a:r>
            <a:r>
              <a:rPr lang="cs-CZ" dirty="0" smtClean="0"/>
              <a:t> </a:t>
            </a:r>
            <a:r>
              <a:rPr lang="cs-CZ" dirty="0" err="1" smtClean="0"/>
              <a:t>разноцветные</a:t>
            </a:r>
            <a:r>
              <a:rPr lang="cs-CZ" dirty="0" smtClean="0"/>
              <a:t> </a:t>
            </a:r>
            <a:r>
              <a:rPr lang="cs-CZ" dirty="0" err="1" smtClean="0"/>
              <a:t>ленточки</a:t>
            </a: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Чесщская </a:t>
            </a:r>
            <a:r>
              <a:rPr lang="ru-RU" sz="2000" dirty="0" smtClean="0"/>
              <a:t>коляда:</a:t>
            </a:r>
            <a:endParaRPr lang="cs-CZ" sz="2000" dirty="0" smtClean="0"/>
          </a:p>
          <a:p>
            <a:pPr algn="ctr">
              <a:buNone/>
            </a:pPr>
            <a:r>
              <a:rPr lang="ru-RU" sz="2000" i="1" dirty="0" smtClean="0"/>
              <a:t>"</a:t>
            </a:r>
            <a:r>
              <a:rPr lang="ru-RU" sz="2000" i="1" dirty="0" smtClean="0"/>
              <a:t>Hody, hody doprovody, dejte vejce malovaný, nedáte-li </a:t>
            </a:r>
            <a:r>
              <a:rPr lang="ru-RU" sz="2000" i="1" dirty="0" smtClean="0"/>
              <a:t>malovaný, dejte </a:t>
            </a:r>
            <a:r>
              <a:rPr lang="ru-RU" sz="2000" i="1" dirty="0" smtClean="0"/>
              <a:t>aspoň bílý, slepička vám snese jiný…”.</a:t>
            </a:r>
            <a:endParaRPr lang="cs-CZ" sz="2000" i="1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http://i.idnes.cz/10/033/cl6/SPI32167f_OBI_pomlazky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50760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files.prirodnienergie.eu/200000319-848958580e/velikonoce-2011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456384" cy="25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://www.jamos.cz/Images/Object/465_image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7686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oselce.cz/images/udalosti/2006/novoves_koleda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409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i.idnes.cz/12/041/cl6/MAV4264e6_134107_3275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61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1129923_904742832910166_219103582591950637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276" y="0"/>
            <a:ext cx="7567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Зеленный четверг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507212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название </a:t>
            </a:r>
            <a:r>
              <a:rPr lang="ru-RU" dirty="0" smtClean="0"/>
              <a:t>произошло от слова «</a:t>
            </a:r>
            <a:r>
              <a:rPr lang="cs-CZ" dirty="0" smtClean="0"/>
              <a:t>zelenina</a:t>
            </a:r>
            <a:r>
              <a:rPr lang="ru-RU" dirty="0" smtClean="0"/>
              <a:t>» (овощи)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ритуал мытья ног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замести перед восходом солнца; мусор на перекресток </a:t>
            </a:r>
            <a:r>
              <a:rPr lang="ru-RU" dirty="0" smtClean="0"/>
              <a:t>дорог -</a:t>
            </a:r>
            <a:r>
              <a:rPr lang="en-US" dirty="0" smtClean="0"/>
              <a:t>&gt;</a:t>
            </a:r>
            <a:r>
              <a:rPr lang="ru-RU" dirty="0" smtClean="0"/>
              <a:t> блохи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хлеб с медом бросить в колодец -</a:t>
            </a:r>
            <a:r>
              <a:rPr lang="en-US" dirty="0" smtClean="0"/>
              <a:t>&gt; </a:t>
            </a:r>
            <a:r>
              <a:rPr lang="ru-RU" dirty="0" smtClean="0"/>
              <a:t>вода весь год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вечерняя месса -</a:t>
            </a:r>
            <a:r>
              <a:rPr lang="en-US" dirty="0" smtClean="0"/>
              <a:t>&gt; </a:t>
            </a:r>
            <a:r>
              <a:rPr lang="ru-RU" dirty="0" smtClean="0"/>
              <a:t>колокола улетают в Рим (разные </a:t>
            </a:r>
            <a:r>
              <a:rPr lang="ru-RU" dirty="0" smtClean="0"/>
              <a:t>виды </a:t>
            </a:r>
            <a:r>
              <a:rPr lang="ru-RU" dirty="0" smtClean="0"/>
              <a:t>трещоток)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зеленное пиво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ndobirra.org/download/artico1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79686" cy="4714908"/>
          </a:xfrm>
          <a:prstGeom prst="rect">
            <a:avLst/>
          </a:prstGeom>
          <a:noFill/>
        </p:spPr>
      </p:pic>
      <p:pic>
        <p:nvPicPr>
          <p:cNvPr id="4102" name="Picture 6" descr="http://data.labuznik.cz/labuznik/images/640x480/28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619657" cy="346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Большая пятница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воскресение Иисуса Христа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грусть, тихо, размышление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магическая сила земли -</a:t>
            </a:r>
            <a:r>
              <a:rPr lang="en-US" dirty="0" smtClean="0"/>
              <a:t>&gt;</a:t>
            </a:r>
            <a:r>
              <a:rPr lang="ru-RU" dirty="0" smtClean="0"/>
              <a:t> клады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запрещено мясо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купанье в ручье -</a:t>
            </a:r>
            <a:r>
              <a:rPr lang="en-US" dirty="0" smtClean="0"/>
              <a:t>&gt;</a:t>
            </a:r>
            <a:r>
              <a:rPr lang="ru-RU" dirty="0" smtClean="0"/>
              <a:t> здоровье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запрещено стирать -</a:t>
            </a:r>
            <a:r>
              <a:rPr lang="en-US" dirty="0" smtClean="0"/>
              <a:t>&gt;</a:t>
            </a:r>
            <a:r>
              <a:rPr lang="ru-RU" dirty="0" smtClean="0"/>
              <a:t> белье в крови Иисуса Христа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 дома к дому с трещотками -</a:t>
            </a:r>
            <a:r>
              <a:rPr lang="en-US" dirty="0" smtClean="0"/>
              <a:t>&gt; </a:t>
            </a:r>
            <a:r>
              <a:rPr lang="ru-RU" dirty="0" smtClean="0"/>
              <a:t>полдень, утренний и вечерний «звонок» (</a:t>
            </a:r>
            <a:r>
              <a:rPr lang="cs-CZ" dirty="0" smtClean="0"/>
              <a:t>klekání)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Белая суббота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892971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название - белое облачение священников ИЛИ большое убирание домов («</a:t>
            </a:r>
            <a:r>
              <a:rPr lang="cs-CZ" dirty="0" smtClean="0"/>
              <a:t>bílení</a:t>
            </a:r>
            <a:r>
              <a:rPr lang="ru-RU" dirty="0" smtClean="0"/>
              <a:t>»)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день, когда не происходит ни одно богослужение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кончает большой пост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обожженные деревья -</a:t>
            </a:r>
            <a:r>
              <a:rPr lang="en-US" dirty="0" smtClean="0"/>
              <a:t>&gt; </a:t>
            </a:r>
            <a:r>
              <a:rPr lang="ru-RU" dirty="0" smtClean="0"/>
              <a:t>крестики -</a:t>
            </a:r>
            <a:r>
              <a:rPr lang="en-US" dirty="0" smtClean="0"/>
              <a:t>&gt;</a:t>
            </a:r>
            <a:r>
              <a:rPr lang="ru-RU" dirty="0" smtClean="0"/>
              <a:t> поле (урожай)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подготовка еды (куличи); изготовелние т.н. «помлазки»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Пасхальное воскресенье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Иисус Христус восстал из мертвых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хозяйки готовят пасхальные барашки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посвящение пасхальных блюд – барашков, куличей, яиц, хлеба, вина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каждый гость получил кусочек посвященного блюда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некоторых регионах бросили еду на поле, в колодец, в сад -</a:t>
            </a:r>
            <a:r>
              <a:rPr lang="en-US" dirty="0" smtClean="0"/>
              <a:t>&gt; </a:t>
            </a:r>
            <a:r>
              <a:rPr lang="ru-RU" dirty="0" smtClean="0"/>
              <a:t>урожай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/>
              <a:t>Символы</a:t>
            </a:r>
            <a:r>
              <a:rPr lang="cs-CZ" b="1" dirty="0" smtClean="0"/>
              <a:t> </a:t>
            </a:r>
            <a:r>
              <a:rPr lang="cs-CZ" b="1" dirty="0" err="1" smtClean="0"/>
              <a:t>Пасхи</a:t>
            </a:r>
            <a:r>
              <a:rPr lang="cs-CZ" b="1" dirty="0" smtClean="0"/>
              <a:t> в </a:t>
            </a:r>
            <a:r>
              <a:rPr lang="cs-CZ" b="1" dirty="0" err="1" smtClean="0"/>
              <a:t>Чехии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К</a:t>
            </a:r>
            <a:r>
              <a:rPr lang="cs-CZ" sz="2800" b="1" i="1" dirty="0" err="1" smtClean="0"/>
              <a:t>рашеные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яйца</a:t>
            </a:r>
            <a:endParaRPr lang="ru-RU" sz="2800" b="1" i="1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cs-CZ" dirty="0" err="1" smtClean="0"/>
              <a:t>символ</a:t>
            </a:r>
            <a:r>
              <a:rPr lang="cs-CZ" dirty="0" smtClean="0"/>
              <a:t> </a:t>
            </a:r>
            <a:r>
              <a:rPr lang="cs-CZ" dirty="0" err="1" smtClean="0"/>
              <a:t>плодородия</a:t>
            </a:r>
            <a:r>
              <a:rPr lang="cs-CZ" dirty="0" smtClean="0"/>
              <a:t>, </a:t>
            </a:r>
            <a:r>
              <a:rPr lang="cs-CZ" dirty="0" err="1" smtClean="0"/>
              <a:t>изобилия</a:t>
            </a:r>
            <a:r>
              <a:rPr lang="cs-CZ" dirty="0" smtClean="0"/>
              <a:t>, </a:t>
            </a:r>
            <a:r>
              <a:rPr lang="cs-CZ" dirty="0" err="1" smtClean="0"/>
              <a:t>жизни</a:t>
            </a:r>
            <a:r>
              <a:rPr lang="cs-CZ" dirty="0" smtClean="0"/>
              <a:t> и </a:t>
            </a:r>
            <a:r>
              <a:rPr lang="cs-CZ" dirty="0" err="1" smtClean="0"/>
              <a:t>возрождения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Способы крашения: 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 smtClean="0"/>
              <a:t>л</a:t>
            </a:r>
            <a:r>
              <a:rPr lang="cs-CZ" dirty="0" err="1" smtClean="0"/>
              <a:t>уковая</a:t>
            </a:r>
            <a:r>
              <a:rPr lang="cs-CZ" dirty="0" smtClean="0"/>
              <a:t> </a:t>
            </a:r>
            <a:r>
              <a:rPr lang="cs-CZ" dirty="0" err="1" smtClean="0"/>
              <a:t>шелуха</a:t>
            </a:r>
            <a:r>
              <a:rPr lang="cs-CZ" dirty="0" smtClean="0"/>
              <a:t>, </a:t>
            </a:r>
            <a:r>
              <a:rPr lang="cs-CZ" dirty="0" err="1" smtClean="0"/>
              <a:t>специальные</a:t>
            </a:r>
            <a:r>
              <a:rPr lang="cs-CZ" dirty="0" smtClean="0"/>
              <a:t> </a:t>
            </a:r>
            <a:r>
              <a:rPr lang="cs-CZ" dirty="0" err="1" smtClean="0"/>
              <a:t>пищевые</a:t>
            </a:r>
            <a:r>
              <a:rPr lang="cs-CZ" dirty="0" smtClean="0"/>
              <a:t> </a:t>
            </a:r>
            <a:r>
              <a:rPr lang="cs-CZ" dirty="0" err="1" smtClean="0"/>
              <a:t>красители</a:t>
            </a:r>
            <a:r>
              <a:rPr lang="cs-CZ" dirty="0" smtClean="0"/>
              <a:t>, </a:t>
            </a:r>
            <a:r>
              <a:rPr lang="cs-CZ" dirty="0" err="1" smtClean="0"/>
              <a:t>наклейки</a:t>
            </a:r>
            <a:r>
              <a:rPr lang="cs-CZ" dirty="0" smtClean="0"/>
              <a:t> </a:t>
            </a:r>
            <a:r>
              <a:rPr lang="cs-CZ" dirty="0" smtClean="0"/>
              <a:t>с</a:t>
            </a:r>
            <a:r>
              <a:rPr lang="ru-RU" dirty="0" smtClean="0"/>
              <a:t> </a:t>
            </a:r>
            <a:r>
              <a:rPr lang="cs-CZ" dirty="0" err="1" smtClean="0"/>
              <a:t>картинками</a:t>
            </a:r>
            <a:r>
              <a:rPr lang="cs-CZ" dirty="0" smtClean="0"/>
              <a:t>, </a:t>
            </a:r>
            <a:r>
              <a:rPr lang="cs-CZ" dirty="0" err="1" smtClean="0"/>
              <a:t>ручная</a:t>
            </a:r>
            <a:r>
              <a:rPr lang="cs-CZ" dirty="0" smtClean="0"/>
              <a:t> </a:t>
            </a:r>
            <a:r>
              <a:rPr lang="cs-CZ" dirty="0" err="1" smtClean="0"/>
              <a:t>роспись</a:t>
            </a:r>
            <a:r>
              <a:rPr lang="cs-CZ" dirty="0" smtClean="0"/>
              <a:t>, </a:t>
            </a:r>
            <a:r>
              <a:rPr lang="cs-CZ" dirty="0" err="1" smtClean="0"/>
              <a:t>окрашивание</a:t>
            </a:r>
            <a:r>
              <a:rPr lang="cs-CZ" dirty="0" smtClean="0"/>
              <a:t> </a:t>
            </a:r>
            <a:r>
              <a:rPr lang="cs-CZ" dirty="0" err="1" smtClean="0"/>
              <a:t>при</a:t>
            </a:r>
            <a:r>
              <a:rPr lang="cs-CZ" dirty="0" smtClean="0"/>
              <a:t> </a:t>
            </a:r>
            <a:r>
              <a:rPr lang="cs-CZ" dirty="0" err="1" smtClean="0"/>
              <a:t>помощи</a:t>
            </a:r>
            <a:r>
              <a:rPr lang="cs-CZ" dirty="0" smtClean="0"/>
              <a:t> </a:t>
            </a:r>
            <a:r>
              <a:rPr lang="cs-CZ" dirty="0" err="1" smtClean="0"/>
              <a:t>пчелиного</a:t>
            </a:r>
            <a:r>
              <a:rPr lang="cs-CZ" dirty="0" smtClean="0"/>
              <a:t> </a:t>
            </a:r>
            <a:r>
              <a:rPr lang="cs-CZ" dirty="0" err="1" smtClean="0"/>
              <a:t>воска</a:t>
            </a:r>
            <a:endParaRPr lang="ru-RU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Obrázek 3" descr="http://img.blesk.cz/img/1/gallery/1972184_vejce-velikonoce-barveni-cibule-list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93096"/>
            <a:ext cx="4003298" cy="242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.cz.prg.cmestatic.com/media/images/440xX/Apr2011/745518.jpg?d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4032448" cy="241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img.flercdn.net/i2/products/6/1/2/50216/6/1/610186/1262104481.4477-2511c3968dcaf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www.kramky.cz/Files/Images/petti-danitz/P310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moravskededictvi.cz/media/galerie/401/7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163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vytvarnetechniky.cz/_images/velikonocni_dekorace/kraslice-big/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1399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sz="quarter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None/>
            </a:pPr>
            <a:r>
              <a:rPr lang="cs-CZ" sz="2800" b="1" i="1" dirty="0" err="1" smtClean="0"/>
              <a:t>Пасхальный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барашек</a:t>
            </a:r>
            <a:endParaRPr lang="ru-RU" sz="2800" b="1" i="1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- символ </a:t>
            </a:r>
            <a:r>
              <a:rPr lang="cs-CZ" dirty="0" err="1" smtClean="0"/>
              <a:t>чистоты</a:t>
            </a:r>
            <a:r>
              <a:rPr lang="cs-CZ" dirty="0" smtClean="0"/>
              <a:t>, </a:t>
            </a:r>
            <a:r>
              <a:rPr lang="cs-CZ" dirty="0" err="1" smtClean="0"/>
              <a:t>невинности</a:t>
            </a:r>
            <a:r>
              <a:rPr lang="cs-CZ" dirty="0" smtClean="0"/>
              <a:t> </a:t>
            </a:r>
            <a:r>
              <a:rPr lang="cs-CZ" dirty="0" smtClean="0"/>
              <a:t>и </a:t>
            </a:r>
            <a:r>
              <a:rPr lang="cs-CZ" dirty="0" err="1" smtClean="0"/>
              <a:t>послушности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- </a:t>
            </a:r>
            <a:r>
              <a:rPr lang="cs-CZ" b="1" dirty="0" smtClean="0"/>
              <a:t>«</a:t>
            </a:r>
            <a:r>
              <a:rPr lang="cs-CZ" b="1" dirty="0" smtClean="0"/>
              <a:t>б</a:t>
            </a:r>
            <a:r>
              <a:rPr lang="ru-RU" b="1" dirty="0" smtClean="0"/>
              <a:t>е</a:t>
            </a:r>
            <a:r>
              <a:rPr lang="cs-CZ" b="1" dirty="0" err="1" smtClean="0"/>
              <a:t>ранек</a:t>
            </a:r>
            <a:r>
              <a:rPr lang="cs-CZ" b="1" dirty="0" smtClean="0"/>
              <a:t>»</a:t>
            </a:r>
            <a:r>
              <a:rPr lang="ru-RU" b="1" dirty="0" smtClean="0"/>
              <a:t> </a:t>
            </a:r>
            <a:r>
              <a:rPr lang="ru-RU" dirty="0" smtClean="0"/>
              <a:t>-</a:t>
            </a:r>
            <a:r>
              <a:rPr lang="cs-CZ" dirty="0" smtClean="0"/>
              <a:t> </a:t>
            </a:r>
            <a:r>
              <a:rPr lang="cs-CZ" dirty="0" err="1" smtClean="0"/>
              <a:t>выпечк</a:t>
            </a:r>
            <a:r>
              <a:rPr lang="ru-RU" dirty="0" smtClean="0"/>
              <a:t>а </a:t>
            </a:r>
            <a:r>
              <a:rPr lang="cs-CZ" dirty="0" smtClean="0"/>
              <a:t>в </a:t>
            </a:r>
            <a:r>
              <a:rPr lang="cs-CZ" dirty="0" err="1" smtClean="0"/>
              <a:t>форме</a:t>
            </a:r>
            <a:r>
              <a:rPr lang="cs-CZ" dirty="0" smtClean="0"/>
              <a:t> </a:t>
            </a:r>
            <a:r>
              <a:rPr lang="cs-CZ" dirty="0" err="1" smtClean="0"/>
              <a:t>барашка</a:t>
            </a:r>
            <a:endParaRPr lang="ru-RU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3554" name="Picture 2" descr="C:\Users\Peťulka\Desktop\VES1a18ac_14ONA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5429777" cy="3789040"/>
          </a:xfrm>
          <a:prstGeom prst="rect">
            <a:avLst/>
          </a:prstGeom>
          <a:noFill/>
        </p:spPr>
      </p:pic>
      <p:sp>
        <p:nvSpPr>
          <p:cNvPr id="23556" name="AutoShape 4" descr="Výsledek obrázku pro velikonoční berán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60" name="AutoShape 8" descr="https://encrypted-tbn2.gstatic.com/images?q=tbn:ANd9GcQXCluEd7_5B-ogZRROWKeFTcUlGu6X_LeT599zu0FqF3zcjO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62" name="AutoShape 10" descr="https://encrypted-tbn2.gstatic.com/images?q=tbn:ANd9GcQXCluEd7_5B-ogZRROWKeFTcUlGu6X_LeT599zu0FqF3zcjO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Picture 6" descr="http://img.ceskatelevize.cz/program/porady/10084897100/recepty/recept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2491896" cy="1728192"/>
          </a:xfrm>
          <a:prstGeom prst="rect">
            <a:avLst/>
          </a:prstGeom>
          <a:noFill/>
        </p:spPr>
      </p:pic>
      <p:pic>
        <p:nvPicPr>
          <p:cNvPr id="15" name="Picture 2" descr="C:\Users\Peťulka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2945781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39">
      <a:dk1>
        <a:sysClr val="windowText" lastClr="000000"/>
      </a:dk1>
      <a:lt1>
        <a:srgbClr val="FDF5D5"/>
      </a:lt1>
      <a:dk2>
        <a:srgbClr val="B52A14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</TotalTime>
  <Words>308</Words>
  <Application>Microsoft Office PowerPoint</Application>
  <PresentationFormat>Předvádění na obrazovce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Как празднуют Пасху в Чехии</vt:lpstr>
      <vt:lpstr>Зеленный четверг</vt:lpstr>
      <vt:lpstr>Snímek 3</vt:lpstr>
      <vt:lpstr>Большая пятница</vt:lpstr>
      <vt:lpstr>Белая суббота</vt:lpstr>
      <vt:lpstr>Пасхальное воскресенье</vt:lpstr>
      <vt:lpstr>Символы Пасхи в Чехии 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Baruška</dc:creator>
  <cp:lastModifiedBy>Peťulka</cp:lastModifiedBy>
  <cp:revision>74</cp:revision>
  <dcterms:created xsi:type="dcterms:W3CDTF">2015-04-03T17:40:31Z</dcterms:created>
  <dcterms:modified xsi:type="dcterms:W3CDTF">2015-04-02T23:24:17Z</dcterms:modified>
</cp:coreProperties>
</file>