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4"/>
  </p:notesMasterIdLst>
  <p:handoutMasterIdLst>
    <p:handoutMasterId r:id="rId15"/>
  </p:handoutMasterIdLst>
  <p:sldIdLst>
    <p:sldId id="257" r:id="rId5"/>
    <p:sldId id="324" r:id="rId6"/>
    <p:sldId id="326" r:id="rId7"/>
    <p:sldId id="315" r:id="rId8"/>
    <p:sldId id="323" r:id="rId9"/>
    <p:sldId id="325" r:id="rId10"/>
    <p:sldId id="331" r:id="rId11"/>
    <p:sldId id="332" r:id="rId12"/>
    <p:sldId id="333" r:id="rId13"/>
  </p:sldIdLst>
  <p:sldSz cx="12192000" cy="6858000"/>
  <p:notesSz cx="6797675" cy="9926638"/>
  <p:defaultTextStyle>
    <a:defPPr>
      <a:defRPr lang="ru-RU"/>
    </a:defPPr>
    <a:lvl1pPr marL="0" algn="l" defTabSz="914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1" algn="l" defTabSz="914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6" algn="l" defTabSz="914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42" algn="l" defTabSz="914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76" algn="l" defTabSz="914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10" algn="l" defTabSz="914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47" algn="l" defTabSz="914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82" algn="l" defTabSz="914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E6DA6"/>
    <a:srgbClr val="ED7D31"/>
    <a:srgbClr val="00B050"/>
    <a:srgbClr val="F6F9FA"/>
    <a:srgbClr val="F8FAFB"/>
    <a:srgbClr val="FF3399"/>
    <a:srgbClr val="CC00CC"/>
    <a:srgbClr val="45C4F1"/>
    <a:srgbClr val="403D3D"/>
    <a:srgbClr val="0F4A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6076" autoAdjust="0"/>
  </p:normalViewPr>
  <p:slideViewPr>
    <p:cSldViewPr snapToGrid="0">
      <p:cViewPr>
        <p:scale>
          <a:sx n="70" d="100"/>
          <a:sy n="70" d="100"/>
        </p:scale>
        <p:origin x="-660" y="-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3216" y="-82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C7FF4-B7CE-4B7B-891F-2982AB3E70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5D8BA-4FD4-420A-9844-CAAD355181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3381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1C001-7B3A-4831-A701-C22223DB2476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4444E-279A-4D91-9574-2C9198C92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247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71" algn="l" defTabSz="914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6" algn="l" defTabSz="914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42" algn="l" defTabSz="914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6" algn="l" defTabSz="914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10" algn="l" defTabSz="914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7" algn="l" defTabSz="914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82" algn="l" defTabSz="914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444E-279A-4D91-9574-2C9198C922C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4998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ECB68-8EFB-4B0A-9675-582C9DC04EA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3938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4" indent="0" algn="ctr">
              <a:buNone/>
              <a:defRPr sz="2000"/>
            </a:lvl2pPr>
            <a:lvl3pPr marL="914271" indent="0" algn="ctr">
              <a:buNone/>
              <a:defRPr sz="1800"/>
            </a:lvl3pPr>
            <a:lvl4pPr marL="1371406" indent="0" algn="ctr">
              <a:buNone/>
              <a:defRPr sz="1600"/>
            </a:lvl4pPr>
            <a:lvl5pPr marL="1828542" indent="0" algn="ctr">
              <a:buNone/>
              <a:defRPr sz="1600"/>
            </a:lvl5pPr>
            <a:lvl6pPr marL="2285676" indent="0" algn="ctr">
              <a:buNone/>
              <a:defRPr sz="1600"/>
            </a:lvl6pPr>
            <a:lvl7pPr marL="2742810" indent="0" algn="ctr">
              <a:buNone/>
              <a:defRPr sz="1600"/>
            </a:lvl7pPr>
            <a:lvl8pPr marL="3199947" indent="0" algn="ctr">
              <a:buNone/>
              <a:defRPr sz="1600"/>
            </a:lvl8pPr>
            <a:lvl9pPr marL="3657082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B309-2149-4A67-8B49-EC5E3C3579EB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1863-D6F2-4DAB-959E-9A12D2064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485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B309-2149-4A67-8B49-EC5E3C3579EB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1863-D6F2-4DAB-959E-9A12D2064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875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B309-2149-4A67-8B49-EC5E3C3579EB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1863-D6F2-4DAB-959E-9A12D2064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9424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76772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68A7-3449-4021-8B9D-EFB235860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F886-E4FA-4B1C-8219-89C4F3D85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837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68A7-3449-4021-8B9D-EFB235860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F886-E4FA-4B1C-8219-89C4F3D85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135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4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6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83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0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2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4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66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68A7-3449-4021-8B9D-EFB235860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F886-E4FA-4B1C-8219-89C4F3D85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912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68A7-3449-4021-8B9D-EFB235860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F886-E4FA-4B1C-8219-89C4F3D85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065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09" indent="0">
              <a:buNone/>
              <a:defRPr sz="2400" b="1"/>
            </a:lvl2pPr>
            <a:lvl3pPr marL="1088418" indent="0">
              <a:buNone/>
              <a:defRPr sz="2100" b="1"/>
            </a:lvl3pPr>
            <a:lvl4pPr marL="1632626" indent="0">
              <a:buNone/>
              <a:defRPr sz="1900" b="1"/>
            </a:lvl4pPr>
            <a:lvl5pPr marL="2176834" indent="0">
              <a:buNone/>
              <a:defRPr sz="1900" b="1"/>
            </a:lvl5pPr>
            <a:lvl6pPr marL="2721043" indent="0">
              <a:buNone/>
              <a:defRPr sz="1900" b="1"/>
            </a:lvl6pPr>
            <a:lvl7pPr marL="3265251" indent="0">
              <a:buNone/>
              <a:defRPr sz="1900" b="1"/>
            </a:lvl7pPr>
            <a:lvl8pPr marL="3809460" indent="0">
              <a:buNone/>
              <a:defRPr sz="1900" b="1"/>
            </a:lvl8pPr>
            <a:lvl9pPr marL="4353669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09" indent="0">
              <a:buNone/>
              <a:defRPr sz="2400" b="1"/>
            </a:lvl2pPr>
            <a:lvl3pPr marL="1088418" indent="0">
              <a:buNone/>
              <a:defRPr sz="2100" b="1"/>
            </a:lvl3pPr>
            <a:lvl4pPr marL="1632626" indent="0">
              <a:buNone/>
              <a:defRPr sz="1900" b="1"/>
            </a:lvl4pPr>
            <a:lvl5pPr marL="2176834" indent="0">
              <a:buNone/>
              <a:defRPr sz="1900" b="1"/>
            </a:lvl5pPr>
            <a:lvl6pPr marL="2721043" indent="0">
              <a:buNone/>
              <a:defRPr sz="1900" b="1"/>
            </a:lvl6pPr>
            <a:lvl7pPr marL="3265251" indent="0">
              <a:buNone/>
              <a:defRPr sz="1900" b="1"/>
            </a:lvl7pPr>
            <a:lvl8pPr marL="3809460" indent="0">
              <a:buNone/>
              <a:defRPr sz="1900" b="1"/>
            </a:lvl8pPr>
            <a:lvl9pPr marL="4353669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68A7-3449-4021-8B9D-EFB235860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F886-E4FA-4B1C-8219-89C4F3D85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507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68A7-3449-4021-8B9D-EFB235860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F886-E4FA-4B1C-8219-89C4F3D85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982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68A7-3449-4021-8B9D-EFB235860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F886-E4FA-4B1C-8219-89C4F3D85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44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B309-2149-4A67-8B49-EC5E3C3579EB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1863-D6F2-4DAB-959E-9A12D2064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034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4209" indent="0">
              <a:buNone/>
              <a:defRPr sz="1400"/>
            </a:lvl2pPr>
            <a:lvl3pPr marL="1088418" indent="0">
              <a:buNone/>
              <a:defRPr sz="1200"/>
            </a:lvl3pPr>
            <a:lvl4pPr marL="1632626" indent="0">
              <a:buNone/>
              <a:defRPr sz="1100"/>
            </a:lvl4pPr>
            <a:lvl5pPr marL="2176834" indent="0">
              <a:buNone/>
              <a:defRPr sz="1100"/>
            </a:lvl5pPr>
            <a:lvl6pPr marL="2721043" indent="0">
              <a:buNone/>
              <a:defRPr sz="1100"/>
            </a:lvl6pPr>
            <a:lvl7pPr marL="3265251" indent="0">
              <a:buNone/>
              <a:defRPr sz="1100"/>
            </a:lvl7pPr>
            <a:lvl8pPr marL="3809460" indent="0">
              <a:buNone/>
              <a:defRPr sz="1100"/>
            </a:lvl8pPr>
            <a:lvl9pPr marL="435366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68A7-3449-4021-8B9D-EFB235860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F886-E4FA-4B1C-8219-89C4F3D85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782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44209" indent="0">
              <a:buNone/>
              <a:defRPr sz="3300"/>
            </a:lvl2pPr>
            <a:lvl3pPr marL="1088418" indent="0">
              <a:buNone/>
              <a:defRPr sz="2900"/>
            </a:lvl3pPr>
            <a:lvl4pPr marL="1632626" indent="0">
              <a:buNone/>
              <a:defRPr sz="2400"/>
            </a:lvl4pPr>
            <a:lvl5pPr marL="2176834" indent="0">
              <a:buNone/>
              <a:defRPr sz="2400"/>
            </a:lvl5pPr>
            <a:lvl6pPr marL="2721043" indent="0">
              <a:buNone/>
              <a:defRPr sz="2400"/>
            </a:lvl6pPr>
            <a:lvl7pPr marL="3265251" indent="0">
              <a:buNone/>
              <a:defRPr sz="2400"/>
            </a:lvl7pPr>
            <a:lvl8pPr marL="3809460" indent="0">
              <a:buNone/>
              <a:defRPr sz="2400"/>
            </a:lvl8pPr>
            <a:lvl9pPr marL="4353669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4209" indent="0">
              <a:buNone/>
              <a:defRPr sz="1400"/>
            </a:lvl2pPr>
            <a:lvl3pPr marL="1088418" indent="0">
              <a:buNone/>
              <a:defRPr sz="1200"/>
            </a:lvl3pPr>
            <a:lvl4pPr marL="1632626" indent="0">
              <a:buNone/>
              <a:defRPr sz="1100"/>
            </a:lvl4pPr>
            <a:lvl5pPr marL="2176834" indent="0">
              <a:buNone/>
              <a:defRPr sz="1100"/>
            </a:lvl5pPr>
            <a:lvl6pPr marL="2721043" indent="0">
              <a:buNone/>
              <a:defRPr sz="1100"/>
            </a:lvl6pPr>
            <a:lvl7pPr marL="3265251" indent="0">
              <a:buNone/>
              <a:defRPr sz="1100"/>
            </a:lvl7pPr>
            <a:lvl8pPr marL="3809460" indent="0">
              <a:buNone/>
              <a:defRPr sz="1100"/>
            </a:lvl8pPr>
            <a:lvl9pPr marL="435366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68A7-3449-4021-8B9D-EFB235860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F886-E4FA-4B1C-8219-89C4F3D85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117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68A7-3449-4021-8B9D-EFB235860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F886-E4FA-4B1C-8219-89C4F3D85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728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68A7-3449-4021-8B9D-EFB235860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F886-E4FA-4B1C-8219-89C4F3D85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282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FE8C6-0BE0-46FB-96A1-E6CE637933B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55D4C-CBF7-4E80-A47A-B330B7AA73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099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719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68A7-3449-4021-8B9D-EFB235860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F886-E4FA-4B1C-8219-89C4F3D85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502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68A7-3449-4021-8B9D-EFB235860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F886-E4FA-4B1C-8219-89C4F3D85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412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3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8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68A7-3449-4021-8B9D-EFB235860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F886-E4FA-4B1C-8219-89C4F3D85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3442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68A7-3449-4021-8B9D-EFB235860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F886-E4FA-4B1C-8219-89C4F3D85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7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B309-2149-4A67-8B49-EC5E3C3579EB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1863-D6F2-4DAB-959E-9A12D2064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8813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60" indent="0">
              <a:buNone/>
              <a:defRPr sz="2400" b="1"/>
            </a:lvl2pPr>
            <a:lvl3pPr marL="1088520" indent="0">
              <a:buNone/>
              <a:defRPr sz="2100" b="1"/>
            </a:lvl3pPr>
            <a:lvl4pPr marL="1632780" indent="0">
              <a:buNone/>
              <a:defRPr sz="1900" b="1"/>
            </a:lvl4pPr>
            <a:lvl5pPr marL="2177040" indent="0">
              <a:buNone/>
              <a:defRPr sz="1900" b="1"/>
            </a:lvl5pPr>
            <a:lvl6pPr marL="2721300" indent="0">
              <a:buNone/>
              <a:defRPr sz="1900" b="1"/>
            </a:lvl6pPr>
            <a:lvl7pPr marL="3265560" indent="0">
              <a:buNone/>
              <a:defRPr sz="1900" b="1"/>
            </a:lvl7pPr>
            <a:lvl8pPr marL="3809820" indent="0">
              <a:buNone/>
              <a:defRPr sz="1900" b="1"/>
            </a:lvl8pPr>
            <a:lvl9pPr marL="4354080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60" indent="0">
              <a:buNone/>
              <a:defRPr sz="2400" b="1"/>
            </a:lvl2pPr>
            <a:lvl3pPr marL="1088520" indent="0">
              <a:buNone/>
              <a:defRPr sz="2100" b="1"/>
            </a:lvl3pPr>
            <a:lvl4pPr marL="1632780" indent="0">
              <a:buNone/>
              <a:defRPr sz="1900" b="1"/>
            </a:lvl4pPr>
            <a:lvl5pPr marL="2177040" indent="0">
              <a:buNone/>
              <a:defRPr sz="1900" b="1"/>
            </a:lvl5pPr>
            <a:lvl6pPr marL="2721300" indent="0">
              <a:buNone/>
              <a:defRPr sz="1900" b="1"/>
            </a:lvl6pPr>
            <a:lvl7pPr marL="3265560" indent="0">
              <a:buNone/>
              <a:defRPr sz="1900" b="1"/>
            </a:lvl7pPr>
            <a:lvl8pPr marL="3809820" indent="0">
              <a:buNone/>
              <a:defRPr sz="1900" b="1"/>
            </a:lvl8pPr>
            <a:lvl9pPr marL="4354080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68A7-3449-4021-8B9D-EFB235860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F886-E4FA-4B1C-8219-89C4F3D85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7902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68A7-3449-4021-8B9D-EFB235860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F886-E4FA-4B1C-8219-89C4F3D85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888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68A7-3449-4021-8B9D-EFB235860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F886-E4FA-4B1C-8219-89C4F3D85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5349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4260" indent="0">
              <a:buNone/>
              <a:defRPr sz="1400"/>
            </a:lvl2pPr>
            <a:lvl3pPr marL="1088520" indent="0">
              <a:buNone/>
              <a:defRPr sz="1200"/>
            </a:lvl3pPr>
            <a:lvl4pPr marL="1632780" indent="0">
              <a:buNone/>
              <a:defRPr sz="1100"/>
            </a:lvl4pPr>
            <a:lvl5pPr marL="2177040" indent="0">
              <a:buNone/>
              <a:defRPr sz="1100"/>
            </a:lvl5pPr>
            <a:lvl6pPr marL="2721300" indent="0">
              <a:buNone/>
              <a:defRPr sz="1100"/>
            </a:lvl6pPr>
            <a:lvl7pPr marL="3265560" indent="0">
              <a:buNone/>
              <a:defRPr sz="1100"/>
            </a:lvl7pPr>
            <a:lvl8pPr marL="3809820" indent="0">
              <a:buNone/>
              <a:defRPr sz="1100"/>
            </a:lvl8pPr>
            <a:lvl9pPr marL="4354080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68A7-3449-4021-8B9D-EFB235860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F886-E4FA-4B1C-8219-89C4F3D85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541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44260" indent="0">
              <a:buNone/>
              <a:defRPr sz="3300"/>
            </a:lvl2pPr>
            <a:lvl3pPr marL="1088520" indent="0">
              <a:buNone/>
              <a:defRPr sz="2900"/>
            </a:lvl3pPr>
            <a:lvl4pPr marL="1632780" indent="0">
              <a:buNone/>
              <a:defRPr sz="2400"/>
            </a:lvl4pPr>
            <a:lvl5pPr marL="2177040" indent="0">
              <a:buNone/>
              <a:defRPr sz="2400"/>
            </a:lvl5pPr>
            <a:lvl6pPr marL="2721300" indent="0">
              <a:buNone/>
              <a:defRPr sz="2400"/>
            </a:lvl6pPr>
            <a:lvl7pPr marL="3265560" indent="0">
              <a:buNone/>
              <a:defRPr sz="2400"/>
            </a:lvl7pPr>
            <a:lvl8pPr marL="3809820" indent="0">
              <a:buNone/>
              <a:defRPr sz="2400"/>
            </a:lvl8pPr>
            <a:lvl9pPr marL="4354080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4260" indent="0">
              <a:buNone/>
              <a:defRPr sz="1400"/>
            </a:lvl2pPr>
            <a:lvl3pPr marL="1088520" indent="0">
              <a:buNone/>
              <a:defRPr sz="1200"/>
            </a:lvl3pPr>
            <a:lvl4pPr marL="1632780" indent="0">
              <a:buNone/>
              <a:defRPr sz="1100"/>
            </a:lvl4pPr>
            <a:lvl5pPr marL="2177040" indent="0">
              <a:buNone/>
              <a:defRPr sz="1100"/>
            </a:lvl5pPr>
            <a:lvl6pPr marL="2721300" indent="0">
              <a:buNone/>
              <a:defRPr sz="1100"/>
            </a:lvl6pPr>
            <a:lvl7pPr marL="3265560" indent="0">
              <a:buNone/>
              <a:defRPr sz="1100"/>
            </a:lvl7pPr>
            <a:lvl8pPr marL="3809820" indent="0">
              <a:buNone/>
              <a:defRPr sz="1100"/>
            </a:lvl8pPr>
            <a:lvl9pPr marL="4354080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68A7-3449-4021-8B9D-EFB235860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F886-E4FA-4B1C-8219-89C4F3D85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9827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68A7-3449-4021-8B9D-EFB235860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F886-E4FA-4B1C-8219-89C4F3D85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1346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68A7-3449-4021-8B9D-EFB235860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F886-E4FA-4B1C-8219-89C4F3D85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255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FE8C6-0BE0-46FB-96A1-E6CE637933B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55D4C-CBF7-4E80-A47A-B330B7AA73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560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73D3-C142-46E1-9BF0-33C7347B9A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23AB-4F88-4EB8-A0FA-D0DF6E2E49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783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73D3-C142-46E1-9BF0-33C7347B9A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23AB-4F88-4EB8-A0FA-D0DF6E2E49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974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B309-2149-4A67-8B49-EC5E3C3579EB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1863-D6F2-4DAB-959E-9A12D2064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98055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73D3-C142-46E1-9BF0-33C7347B9A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23AB-4F88-4EB8-A0FA-D0DF6E2E49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2188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73D3-C142-46E1-9BF0-33C7347B9A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23AB-4F88-4EB8-A0FA-D0DF6E2E49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76188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73D3-C142-46E1-9BF0-33C7347B9A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23AB-4F88-4EB8-A0FA-D0DF6E2E49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1707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73D3-C142-46E1-9BF0-33C7347B9A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23AB-4F88-4EB8-A0FA-D0DF6E2E49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6628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73D3-C142-46E1-9BF0-33C7347B9A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23AB-4F88-4EB8-A0FA-D0DF6E2E49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3624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73D3-C142-46E1-9BF0-33C7347B9A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23AB-4F88-4EB8-A0FA-D0DF6E2E49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6927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73D3-C142-46E1-9BF0-33C7347B9A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23AB-4F88-4EB8-A0FA-D0DF6E2E49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5822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73D3-C142-46E1-9BF0-33C7347B9A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23AB-4F88-4EB8-A0FA-D0DF6E2E49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6136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73D3-C142-46E1-9BF0-33C7347B9A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23AB-4F88-4EB8-A0FA-D0DF6E2E49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3419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97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71" indent="0">
              <a:buNone/>
              <a:defRPr sz="1800" b="1"/>
            </a:lvl3pPr>
            <a:lvl4pPr marL="1371406" indent="0">
              <a:buNone/>
              <a:defRPr sz="1600" b="1"/>
            </a:lvl4pPr>
            <a:lvl5pPr marL="1828542" indent="0">
              <a:buNone/>
              <a:defRPr sz="1600" b="1"/>
            </a:lvl5pPr>
            <a:lvl6pPr marL="2285676" indent="0">
              <a:buNone/>
              <a:defRPr sz="1600" b="1"/>
            </a:lvl6pPr>
            <a:lvl7pPr marL="2742810" indent="0">
              <a:buNone/>
              <a:defRPr sz="1600" b="1"/>
            </a:lvl7pPr>
            <a:lvl8pPr marL="3199947" indent="0">
              <a:buNone/>
              <a:defRPr sz="1600" b="1"/>
            </a:lvl8pPr>
            <a:lvl9pPr marL="365708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71" indent="0">
              <a:buNone/>
              <a:defRPr sz="1800" b="1"/>
            </a:lvl3pPr>
            <a:lvl4pPr marL="1371406" indent="0">
              <a:buNone/>
              <a:defRPr sz="1600" b="1"/>
            </a:lvl4pPr>
            <a:lvl5pPr marL="1828542" indent="0">
              <a:buNone/>
              <a:defRPr sz="1600" b="1"/>
            </a:lvl5pPr>
            <a:lvl6pPr marL="2285676" indent="0">
              <a:buNone/>
              <a:defRPr sz="1600" b="1"/>
            </a:lvl6pPr>
            <a:lvl7pPr marL="2742810" indent="0">
              <a:buNone/>
              <a:defRPr sz="1600" b="1"/>
            </a:lvl7pPr>
            <a:lvl8pPr marL="3199947" indent="0">
              <a:buNone/>
              <a:defRPr sz="1600" b="1"/>
            </a:lvl8pPr>
            <a:lvl9pPr marL="365708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B309-2149-4A67-8B49-EC5E3C3579EB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1863-D6F2-4DAB-959E-9A12D2064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412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B309-2149-4A67-8B49-EC5E3C3579EB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1863-D6F2-4DAB-959E-9A12D2064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786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B309-2149-4A67-8B49-EC5E3C3579EB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1863-D6F2-4DAB-959E-9A12D2064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892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400"/>
            </a:lvl2pPr>
            <a:lvl3pPr marL="914271" indent="0">
              <a:buNone/>
              <a:defRPr sz="1200"/>
            </a:lvl3pPr>
            <a:lvl4pPr marL="1371406" indent="0">
              <a:buNone/>
              <a:defRPr sz="1000"/>
            </a:lvl4pPr>
            <a:lvl5pPr marL="1828542" indent="0">
              <a:buNone/>
              <a:defRPr sz="1000"/>
            </a:lvl5pPr>
            <a:lvl6pPr marL="2285676" indent="0">
              <a:buNone/>
              <a:defRPr sz="1000"/>
            </a:lvl6pPr>
            <a:lvl7pPr marL="2742810" indent="0">
              <a:buNone/>
              <a:defRPr sz="1000"/>
            </a:lvl7pPr>
            <a:lvl8pPr marL="3199947" indent="0">
              <a:buNone/>
              <a:defRPr sz="1000"/>
            </a:lvl8pPr>
            <a:lvl9pPr marL="365708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B309-2149-4A67-8B49-EC5E3C3579EB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1863-D6F2-4DAB-959E-9A12D2064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289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71" indent="0">
              <a:buNone/>
              <a:defRPr sz="2400"/>
            </a:lvl3pPr>
            <a:lvl4pPr marL="1371406" indent="0">
              <a:buNone/>
              <a:defRPr sz="2000"/>
            </a:lvl4pPr>
            <a:lvl5pPr marL="1828542" indent="0">
              <a:buNone/>
              <a:defRPr sz="2000"/>
            </a:lvl5pPr>
            <a:lvl6pPr marL="2285676" indent="0">
              <a:buNone/>
              <a:defRPr sz="2000"/>
            </a:lvl6pPr>
            <a:lvl7pPr marL="2742810" indent="0">
              <a:buNone/>
              <a:defRPr sz="2000"/>
            </a:lvl7pPr>
            <a:lvl8pPr marL="3199947" indent="0">
              <a:buNone/>
              <a:defRPr sz="2000"/>
            </a:lvl8pPr>
            <a:lvl9pPr marL="365708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400"/>
            </a:lvl2pPr>
            <a:lvl3pPr marL="914271" indent="0">
              <a:buNone/>
              <a:defRPr sz="1200"/>
            </a:lvl3pPr>
            <a:lvl4pPr marL="1371406" indent="0">
              <a:buNone/>
              <a:defRPr sz="1000"/>
            </a:lvl4pPr>
            <a:lvl5pPr marL="1828542" indent="0">
              <a:buNone/>
              <a:defRPr sz="1000"/>
            </a:lvl5pPr>
            <a:lvl6pPr marL="2285676" indent="0">
              <a:buNone/>
              <a:defRPr sz="1000"/>
            </a:lvl6pPr>
            <a:lvl7pPr marL="2742810" indent="0">
              <a:buNone/>
              <a:defRPr sz="1000"/>
            </a:lvl7pPr>
            <a:lvl8pPr marL="3199947" indent="0">
              <a:buNone/>
              <a:defRPr sz="1000"/>
            </a:lvl8pPr>
            <a:lvl9pPr marL="365708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B309-2149-4A67-8B49-EC5E3C3579EB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1863-D6F2-4DAB-959E-9A12D2064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544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6B309-2149-4A67-8B49-EC5E3C3579EB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91863-D6F2-4DAB-959E-9A12D2064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281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27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7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8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4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9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4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80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4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50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1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6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2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6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0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7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2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8842" tIns="54420" rIns="108842" bIns="544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08842" tIns="54420" rIns="108842" bIns="544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108842" tIns="54420" rIns="108842" bIns="544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418"/>
            <a:fld id="{7D8368A7-3449-4021-8B9D-EFB235860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88418"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108842" tIns="54420" rIns="108842" bIns="544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41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108842" tIns="54420" rIns="108842" bIns="544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418"/>
            <a:fld id="{8EDAF886-E4FA-4B1C-8219-89C4F3D85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8841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14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00" r:id="rId13"/>
  </p:sldLayoutIdLst>
  <p:txStyles>
    <p:titleStyle>
      <a:lvl1pPr algn="ctr" defTabSz="1088418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56" indent="-408156" algn="l" defTabSz="1088418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339" indent="-340131" algn="l" defTabSz="1088418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521" indent="-272105" algn="l" defTabSz="108841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730" indent="-272105" algn="l" defTabSz="1088418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939" indent="-272105" algn="l" defTabSz="1088418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148" indent="-272105" algn="l" defTabSz="108841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356" indent="-272105" algn="l" defTabSz="108841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564" indent="-272105" algn="l" defTabSz="108841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774" indent="-272105" algn="l" defTabSz="108841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4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09" algn="l" defTabSz="10884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18" algn="l" defTabSz="10884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26" algn="l" defTabSz="10884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34" algn="l" defTabSz="10884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043" algn="l" defTabSz="10884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251" algn="l" defTabSz="10884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460" algn="l" defTabSz="10884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669" algn="l" defTabSz="10884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8852" tIns="54426" rIns="108852" bIns="5442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08852" tIns="54426" rIns="108852" bIns="5442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08852" tIns="54426" rIns="108852" bIns="5442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520"/>
            <a:fld id="{7D8368A7-3449-4021-8B9D-EFB235860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88520"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08852" tIns="54426" rIns="108852" bIns="5442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52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08852" tIns="54426" rIns="108852" bIns="5442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520"/>
            <a:fld id="{8EDAF886-E4FA-4B1C-8219-89C4F3D85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8852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36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108852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95" indent="-408195" algn="l" defTabSz="108852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23" indent="-340163" algn="l" defTabSz="1088520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50" indent="-272130" algn="l" defTabSz="10885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910" indent="-272130" algn="l" defTabSz="108852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70" indent="-272130" algn="l" defTabSz="108852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430" indent="-272130" algn="l" defTabSz="108852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90" indent="-272130" algn="l" defTabSz="108852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950" indent="-272130" algn="l" defTabSz="108852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210" indent="-272130" algn="l" defTabSz="108852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60" algn="l" defTabSz="10885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20" algn="l" defTabSz="10885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80" algn="l" defTabSz="10885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40" algn="l" defTabSz="10885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300" algn="l" defTabSz="10885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60" algn="l" defTabSz="10885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820" algn="l" defTabSz="10885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80" algn="l" defTabSz="10885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2F373D3-C142-46E1-9BF0-33C7347B9A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A0023AB-4F88-4EB8-A0FA-D0DF6E2E49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1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jpe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microsoft.com/office/2007/relationships/hdphoto" Target="../media/hdphoto1.wdp"/><Relationship Id="rId15" Type="http://schemas.openxmlformats.org/officeDocument/2006/relationships/image" Target="../media/image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4.png"/><Relationship Id="rId7" Type="http://schemas.openxmlformats.org/officeDocument/2006/relationships/hyperlink" Target="mailto:kalinuk@dpo.tomsk.gov.ru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4.xml"/><Relationship Id="rId6" Type="http://schemas.openxmlformats.org/officeDocument/2006/relationships/hyperlink" Target="mailto:lgs@tspu.edu.ru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349" y="1706837"/>
            <a:ext cx="11657128" cy="132342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E6DA6"/>
                </a:solidFill>
                <a:latin typeface="+mj-lt"/>
              </a:rPr>
              <a:t>НЕПРЕРЫВНОЕ ПРОФЕССИОНАЛЬНОЕ РАЗВИТИЕ РАБОЧИХ КАДРОВ РЕГИОНА </a:t>
            </a:r>
          </a:p>
          <a:p>
            <a:pPr algn="ctr"/>
            <a:r>
              <a:rPr lang="ru-RU" sz="2000" b="1" dirty="0" smtClean="0">
                <a:solidFill>
                  <a:srgbClr val="4E6DA6"/>
                </a:solidFill>
                <a:latin typeface="+mj-lt"/>
              </a:rPr>
              <a:t>В ФОРМАТЕ КЛАСТЕРНО-СЕТЕВОГО ВЗАИМОДЕЙСТВИЯ: </a:t>
            </a:r>
          </a:p>
          <a:p>
            <a:pPr algn="ctr"/>
            <a:r>
              <a:rPr lang="ru-RU" sz="2000" b="1" dirty="0" smtClean="0">
                <a:solidFill>
                  <a:srgbClr val="4E6DA6"/>
                </a:solidFill>
                <a:latin typeface="+mj-lt"/>
              </a:rPr>
              <a:t>УПРАВЛЕНЧЕСКИЙ </a:t>
            </a:r>
            <a:r>
              <a:rPr lang="ru-RU" sz="2000" b="1" dirty="0" smtClean="0">
                <a:solidFill>
                  <a:srgbClr val="4E6DA6"/>
                </a:solidFill>
                <a:latin typeface="+mj-lt"/>
              </a:rPr>
              <a:t>АСПЕКТ</a:t>
            </a:r>
          </a:p>
          <a:p>
            <a:pPr algn="ctr"/>
            <a:r>
              <a:rPr lang="ru-RU" b="1" i="1" dirty="0" smtClean="0">
                <a:solidFill>
                  <a:srgbClr val="4E6DA6"/>
                </a:solidFill>
                <a:latin typeface="+mj-lt"/>
              </a:rPr>
              <a:t>17 марта 2021 г.</a:t>
            </a:r>
            <a:endParaRPr lang="ru-RU" b="1" i="1" dirty="0">
              <a:solidFill>
                <a:srgbClr val="4E6DA6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0709" y="972559"/>
            <a:ext cx="11896410" cy="495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III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Межрегиональная научно-практическая конференция им. И.К. Шалаева «Управление инновационными процессами в образовании: профессиональное развитие менеджера системы образования в современном организационном контексте»</a:t>
            </a:r>
            <a:endParaRPr lang="ru-RU" sz="105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55081"/>
            <a:ext cx="3747774" cy="28108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7774" y="4055081"/>
            <a:ext cx="4297522" cy="28029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8148" y="4055081"/>
            <a:ext cx="4203852" cy="28108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8163" y="201350"/>
            <a:ext cx="625853" cy="6258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3149" y="195214"/>
            <a:ext cx="707328" cy="6764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9" t="17369" r="1696" b="21052"/>
          <a:stretch/>
        </p:blipFill>
        <p:spPr>
          <a:xfrm>
            <a:off x="6678387" y="195214"/>
            <a:ext cx="980290" cy="62903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23268" y="2950798"/>
            <a:ext cx="120112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Лариса Германовна </a:t>
            </a:r>
            <a:r>
              <a:rPr lang="ru-RU" altLang="ru-RU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Смышляева</a:t>
            </a:r>
            <a:r>
              <a:rPr lang="ru-RU" alt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доктор педагогических наук, доцент</a:t>
            </a:r>
            <a:endParaRPr lang="ru-RU" alt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alt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проректор по развитию </a:t>
            </a:r>
            <a:r>
              <a:rPr lang="ru-RU" alt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ФГБОУ </a:t>
            </a:r>
            <a:r>
              <a:rPr lang="ru-RU" alt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«Томский государственный педагогический университет»</a:t>
            </a:r>
          </a:p>
          <a:p>
            <a:pPr algn="r"/>
            <a:endParaRPr lang="ru-RU" altLang="ru-RU" sz="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altLang="ru-RU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Калинюк</a:t>
            </a:r>
            <a:r>
              <a:rPr lang="ru-RU" alt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Юрий В</a:t>
            </a:r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ладимирович </a:t>
            </a:r>
          </a:p>
          <a:p>
            <a:pPr algn="r"/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alt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ачальник </a:t>
            </a: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alt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епартамента профессионального образования Томской области </a:t>
            </a:r>
            <a:endParaRPr lang="ru-RU" alt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055080"/>
            <a:ext cx="12192000" cy="2802919"/>
          </a:xfrm>
          <a:prstGeom prst="rect">
            <a:avLst/>
          </a:prstGeom>
          <a:solidFill>
            <a:srgbClr val="4E6DA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75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14002" y="227440"/>
            <a:ext cx="543574" cy="5435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9" t="17369" r="1696" b="21052"/>
          <a:stretch/>
        </p:blipFill>
        <p:spPr>
          <a:xfrm>
            <a:off x="11210641" y="237926"/>
            <a:ext cx="851414" cy="5463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solidFill>
            <a:srgbClr val="4E6DA6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УКАЗ ПРЕЗИДЕНТА РФ ОТ 21.07.2020 N 474 «О НАЦИОНАЛЬНЫХ ЦЕЛЯХ РАЗВИТИЯ РОССИЙСКОЙ ФЕДЕРАЦИИ НА ПЕРИОД ДО 2030 ГОДА»</a:t>
            </a:r>
            <a:endParaRPr lang="ru-RU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824" y="276089"/>
            <a:ext cx="1060240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4E6DA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РЕГИОНАЛЬНЫЕ ОБРАЗОВАТЕЛЬНЫЕ СИСТЕМЫ: СОВРЕМЕННЫЕ КОНТЕКСТЫ</a:t>
            </a:r>
            <a:endParaRPr lang="ru-RU" sz="1600" dirty="0">
              <a:solidFill>
                <a:srgbClr val="4E6DA6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35229" y="2972491"/>
            <a:ext cx="636713" cy="338554"/>
          </a:xfrm>
          <a:prstGeom prst="rect">
            <a:avLst/>
          </a:prstGeom>
          <a:solidFill>
            <a:srgbClr val="ED7D3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СПО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80592" y="2277988"/>
            <a:ext cx="593432" cy="338554"/>
          </a:xfrm>
          <a:prstGeom prst="rect">
            <a:avLst/>
          </a:prstGeom>
          <a:solidFill>
            <a:srgbClr val="4E6DA6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ВУЗ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986" y="3677671"/>
            <a:ext cx="1010213" cy="33855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ШКОЛА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4104" y="3259530"/>
            <a:ext cx="2318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+mj-lt"/>
              </a:rPr>
              <a:t>Дополнительное образование </a:t>
            </a:r>
            <a:r>
              <a:rPr lang="ru-RU" sz="1000" b="1" dirty="0" smtClean="0">
                <a:latin typeface="+mj-lt"/>
              </a:rPr>
              <a:t>детей</a:t>
            </a:r>
            <a:endParaRPr lang="ru-RU" sz="1000" b="1" dirty="0">
              <a:latin typeface="+mj-lt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78524" y="1773088"/>
            <a:ext cx="11747885" cy="1796206"/>
            <a:chOff x="291736" y="402143"/>
            <a:chExt cx="6359268" cy="3990546"/>
          </a:xfrm>
        </p:grpSpPr>
        <p:cxnSp>
          <p:nvCxnSpPr>
            <p:cNvPr id="25" name="Соединительная линия уступом 24"/>
            <p:cNvCxnSpPr/>
            <p:nvPr/>
          </p:nvCxnSpPr>
          <p:spPr>
            <a:xfrm flipV="1">
              <a:off x="5260602" y="402143"/>
              <a:ext cx="1390402" cy="805134"/>
            </a:xfrm>
            <a:prstGeom prst="bentConnector3">
              <a:avLst>
                <a:gd name="adj1" fmla="val 12376"/>
              </a:avLst>
            </a:prstGeom>
            <a:ln w="57150">
              <a:solidFill>
                <a:srgbClr val="4E6D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Соединительная линия уступом 17"/>
            <p:cNvCxnSpPr/>
            <p:nvPr/>
          </p:nvCxnSpPr>
          <p:spPr>
            <a:xfrm flipV="1">
              <a:off x="291736" y="3572150"/>
              <a:ext cx="2002728" cy="820539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4E6D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Соединительная линия уступом 19"/>
            <p:cNvCxnSpPr/>
            <p:nvPr/>
          </p:nvCxnSpPr>
          <p:spPr>
            <a:xfrm flipV="1">
              <a:off x="2294464" y="2791990"/>
              <a:ext cx="930745" cy="780160"/>
            </a:xfrm>
            <a:prstGeom prst="bentConnector3">
              <a:avLst>
                <a:gd name="adj1" fmla="val 13992"/>
              </a:avLst>
            </a:prstGeom>
            <a:ln w="57150">
              <a:solidFill>
                <a:srgbClr val="4E6D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Соединительная линия уступом 22"/>
            <p:cNvCxnSpPr/>
            <p:nvPr/>
          </p:nvCxnSpPr>
          <p:spPr>
            <a:xfrm flipV="1">
              <a:off x="2412274" y="2001317"/>
              <a:ext cx="2120538" cy="801188"/>
            </a:xfrm>
            <a:prstGeom prst="bentConnector3">
              <a:avLst>
                <a:gd name="adj1" fmla="val 38465"/>
              </a:avLst>
            </a:prstGeom>
            <a:ln w="57150">
              <a:solidFill>
                <a:srgbClr val="4E6D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Соединительная линия уступом 23"/>
            <p:cNvCxnSpPr/>
            <p:nvPr/>
          </p:nvCxnSpPr>
          <p:spPr>
            <a:xfrm flipV="1">
              <a:off x="4532812" y="1207279"/>
              <a:ext cx="730135" cy="794039"/>
            </a:xfrm>
            <a:prstGeom prst="bentConnector3">
              <a:avLst>
                <a:gd name="adj1" fmla="val 568"/>
              </a:avLst>
            </a:prstGeom>
            <a:ln w="57150">
              <a:solidFill>
                <a:srgbClr val="4E6D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81735">
            <a:off x="1463193" y="1896824"/>
            <a:ext cx="1020036" cy="138710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597717" y="2592823"/>
            <a:ext cx="24886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ED7D31"/>
              </a:buClr>
              <a:buFont typeface="Wingdings" panose="05000000000000000000" pitchFamily="2" charset="2"/>
              <a:buChar char="§"/>
            </a:pPr>
            <a:r>
              <a:rPr lang="ru-RU" sz="1000" b="1" dirty="0" smtClean="0">
                <a:latin typeface="+mj-lt"/>
              </a:rPr>
              <a:t>Профессиональное образование</a:t>
            </a:r>
          </a:p>
          <a:p>
            <a:pPr algn="ctr">
              <a:buClr>
                <a:srgbClr val="ED7D31"/>
              </a:buClr>
            </a:pPr>
            <a:r>
              <a:rPr lang="ru-RU" sz="1000" b="1" dirty="0" smtClean="0">
                <a:latin typeface="+mj-lt"/>
              </a:rPr>
              <a:t>Дополнительное</a:t>
            </a:r>
          </a:p>
          <a:p>
            <a:pPr marL="171450" indent="-171450" algn="ctr">
              <a:buClr>
                <a:srgbClr val="ED7D31"/>
              </a:buClr>
              <a:buFont typeface="Wingdings" panose="05000000000000000000" pitchFamily="2" charset="2"/>
              <a:buChar char="§"/>
            </a:pPr>
            <a:r>
              <a:rPr lang="ru-RU" sz="1000" b="1" dirty="0" smtClean="0">
                <a:latin typeface="+mj-lt"/>
              </a:rPr>
              <a:t>профессиональное образование</a:t>
            </a:r>
          </a:p>
          <a:p>
            <a:pPr algn="ctr">
              <a:buClr>
                <a:srgbClr val="ED7D31"/>
              </a:buClr>
            </a:pPr>
            <a:r>
              <a:rPr lang="ru-RU" sz="1000" b="1" dirty="0" smtClean="0">
                <a:latin typeface="+mj-lt"/>
              </a:rPr>
              <a:t>Дополнительное</a:t>
            </a:r>
          </a:p>
          <a:p>
            <a:pPr marL="171450" indent="-171450" algn="ctr">
              <a:buClr>
                <a:srgbClr val="ED7D31"/>
              </a:buClr>
              <a:buFont typeface="Wingdings" panose="05000000000000000000" pitchFamily="2" charset="2"/>
              <a:buChar char="§"/>
            </a:pPr>
            <a:r>
              <a:rPr lang="ru-RU" sz="1000" b="1" dirty="0" smtClean="0">
                <a:latin typeface="+mj-lt"/>
              </a:rPr>
              <a:t>образование детей и взрослых</a:t>
            </a:r>
            <a:endParaRPr lang="ru-RU" sz="1000" b="1" dirty="0">
              <a:latin typeface="+mj-lt"/>
            </a:endParaRPr>
          </a:p>
        </p:txBody>
      </p:sp>
      <p:sp>
        <p:nvSpPr>
          <p:cNvPr id="51" name="Пятиугольник 50"/>
          <p:cNvSpPr/>
          <p:nvPr/>
        </p:nvSpPr>
        <p:spPr>
          <a:xfrm>
            <a:off x="178524" y="4416269"/>
            <a:ext cx="11747885" cy="334194"/>
          </a:xfrm>
          <a:prstGeom prst="homePlate">
            <a:avLst/>
          </a:prstGeom>
          <a:solidFill>
            <a:srgbClr val="4E6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latin typeface="+mj-lt"/>
              </a:rPr>
              <a:t>ПРОФЕССИОНАЛЬНОЕ САМООПРЕДЕЛЕНИЕ</a:t>
            </a:r>
            <a:endParaRPr lang="ru-RU" sz="1200" b="1" dirty="0">
              <a:latin typeface="+mj-lt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535229" y="4977872"/>
            <a:ext cx="2955896" cy="235039"/>
          </a:xfrm>
          <a:prstGeom prst="roundRect">
            <a:avLst>
              <a:gd name="adj" fmla="val 10041"/>
            </a:avLst>
          </a:prstGeom>
          <a:noFill/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ED7D31"/>
                </a:solidFill>
                <a:latin typeface="+mj-lt"/>
              </a:rPr>
              <a:t>Проект «Билет в будущее»</a:t>
            </a:r>
            <a:endParaRPr lang="ru-RU" sz="1200" b="1" dirty="0">
              <a:solidFill>
                <a:srgbClr val="ED7D31"/>
              </a:solidFill>
              <a:latin typeface="+mj-lt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33807" y="4977871"/>
            <a:ext cx="2124075" cy="235039"/>
          </a:xfrm>
          <a:prstGeom prst="roundRect">
            <a:avLst>
              <a:gd name="adj" fmla="val 5623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Урок «Технология»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535229" y="5422013"/>
            <a:ext cx="2955896" cy="235039"/>
          </a:xfrm>
          <a:prstGeom prst="roundRect">
            <a:avLst>
              <a:gd name="adj" fmla="val 12249"/>
            </a:avLst>
          </a:prstGeom>
          <a:noFill/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ED7D31"/>
                </a:solidFill>
                <a:latin typeface="+mj-lt"/>
              </a:rPr>
              <a:t>Мастер-классы</a:t>
            </a:r>
            <a:endParaRPr lang="ru-RU" sz="1200" b="1" dirty="0">
              <a:solidFill>
                <a:srgbClr val="ED7D31"/>
              </a:solidFill>
              <a:latin typeface="+mj-lt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535229" y="5849654"/>
            <a:ext cx="2955896" cy="235039"/>
          </a:xfrm>
          <a:prstGeom prst="roundRect">
            <a:avLst>
              <a:gd name="adj" fmla="val 12250"/>
            </a:avLst>
          </a:prstGeom>
          <a:noFill/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ED7D31"/>
                </a:solidFill>
                <a:latin typeface="+mj-lt"/>
              </a:rPr>
              <a:t>Профессиональные пробы</a:t>
            </a:r>
            <a:endParaRPr lang="ru-RU" sz="1200" b="1" dirty="0">
              <a:solidFill>
                <a:srgbClr val="ED7D31"/>
              </a:solidFill>
              <a:latin typeface="+mj-lt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8997538" y="4968172"/>
            <a:ext cx="2408595" cy="235039"/>
          </a:xfrm>
          <a:prstGeom prst="roundRect">
            <a:avLst>
              <a:gd name="adj" fmla="val 7832"/>
            </a:avLst>
          </a:prstGeom>
          <a:noFill/>
          <a:ln w="28575">
            <a:solidFill>
              <a:srgbClr val="4E6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4E6DA6"/>
                </a:solidFill>
                <a:latin typeface="+mj-lt"/>
              </a:rPr>
              <a:t>ВУЗы: Лаборатории, ДНК</a:t>
            </a:r>
            <a:endParaRPr lang="ru-RU" sz="1200" b="1" dirty="0">
              <a:solidFill>
                <a:srgbClr val="4E6DA6"/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580818" y="1911986"/>
            <a:ext cx="24886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ED7D31"/>
              </a:buClr>
              <a:buFont typeface="Wingdings" panose="05000000000000000000" pitchFamily="2" charset="2"/>
              <a:buChar char="§"/>
            </a:pPr>
            <a:r>
              <a:rPr lang="ru-RU" sz="1000" b="1" dirty="0" err="1" smtClean="0">
                <a:latin typeface="+mj-lt"/>
              </a:rPr>
              <a:t>Андрагогические</a:t>
            </a:r>
            <a:r>
              <a:rPr lang="ru-RU" sz="1000" b="1" dirty="0" smtClean="0">
                <a:latin typeface="+mj-lt"/>
              </a:rPr>
              <a:t> практики</a:t>
            </a:r>
            <a:endParaRPr lang="ru-RU" sz="1000" b="1" dirty="0">
              <a:latin typeface="+mj-lt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25340" y="5422014"/>
            <a:ext cx="2124075" cy="235039"/>
          </a:xfrm>
          <a:prstGeom prst="roundRect">
            <a:avLst>
              <a:gd name="adj" fmla="val 5623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Точки роста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997538" y="5420920"/>
            <a:ext cx="2408595" cy="235039"/>
          </a:xfrm>
          <a:prstGeom prst="roundRect">
            <a:avLst>
              <a:gd name="adj" fmla="val 7832"/>
            </a:avLst>
          </a:prstGeom>
          <a:noFill/>
          <a:ln w="28575">
            <a:solidFill>
              <a:srgbClr val="4E6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4E6DA6"/>
                </a:solidFill>
                <a:latin typeface="+mj-lt"/>
              </a:rPr>
              <a:t>Профильные классы</a:t>
            </a:r>
            <a:endParaRPr lang="ru-RU" sz="1200" b="1" dirty="0">
              <a:solidFill>
                <a:srgbClr val="4E6DA6"/>
              </a:solidFill>
              <a:latin typeface="+mj-lt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25340" y="5849655"/>
            <a:ext cx="2124075" cy="235039"/>
          </a:xfrm>
          <a:prstGeom prst="roundRect">
            <a:avLst>
              <a:gd name="adj" fmla="val 5623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  <a:latin typeface="+mj-lt"/>
              </a:rPr>
              <a:t>IT</a:t>
            </a:r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-</a:t>
            </a:r>
            <a:r>
              <a:rPr lang="en-US" sz="1200" b="1" dirty="0" smtClean="0">
                <a:solidFill>
                  <a:srgbClr val="00B050"/>
                </a:solidFill>
                <a:latin typeface="+mj-lt"/>
              </a:rPr>
              <a:t>cube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33807" y="6244944"/>
            <a:ext cx="2124075" cy="235039"/>
          </a:xfrm>
          <a:prstGeom prst="roundRect">
            <a:avLst>
              <a:gd name="adj" fmla="val 5623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rgbClr val="00B050"/>
                </a:solidFill>
                <a:latin typeface="+mj-lt"/>
              </a:rPr>
              <a:t>Кванториум</a:t>
            </a:r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 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71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14002" y="227440"/>
            <a:ext cx="543574" cy="5435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9" t="17369" r="1696" b="21052"/>
          <a:stretch/>
        </p:blipFill>
        <p:spPr>
          <a:xfrm>
            <a:off x="11210641" y="237926"/>
            <a:ext cx="851414" cy="5463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5824" y="276089"/>
            <a:ext cx="1060240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4E6DA6"/>
                </a:solidFill>
                <a:latin typeface="+mj-lt"/>
              </a:rPr>
              <a:t>ОБРАЗОВАТЕЛЬНАЯ ЭКОСИСТЕМА ТОМСКОЙ ОБЛАСТИ</a:t>
            </a:r>
            <a:endParaRPr lang="ru-RU" sz="2000" dirty="0">
              <a:solidFill>
                <a:srgbClr val="4E6DA6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1525" y="1313009"/>
            <a:ext cx="5305426" cy="2221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Новые технологии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Человеческий капитал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Условия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для инвестиций и развития 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предпринимательства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Эффективная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территориальная 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политика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Эффективное управление</a:t>
            </a:r>
            <a:endParaRPr lang="ru-RU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9551" y="854485"/>
            <a:ext cx="5867400" cy="336140"/>
          </a:xfrm>
          <a:prstGeom prst="rect">
            <a:avLst/>
          </a:prstGeom>
          <a:solidFill>
            <a:srgbClr val="4E6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ПРИОРИТЕТЫ СОЦИАЛЬНО-ЭКОНОМИЧЕСКОГО РАЗВИТИЯ </a:t>
            </a:r>
            <a:r>
              <a:rPr lang="ru-RU" sz="12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РЕГИОНА</a:t>
            </a:r>
            <a:endParaRPr lang="ru-RU" sz="11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551" y="131300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ED7D31"/>
                </a:solidFill>
                <a:latin typeface="+mj-lt"/>
              </a:rPr>
              <a:t>1</a:t>
            </a:r>
            <a:endParaRPr lang="ru-RU" sz="2400" b="1" dirty="0">
              <a:solidFill>
                <a:srgbClr val="ED7D3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551" y="1773392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ED7D31"/>
                </a:solidFill>
                <a:latin typeface="+mj-lt"/>
              </a:rPr>
              <a:t>2</a:t>
            </a:r>
            <a:endParaRPr lang="ru-RU" sz="2400" b="1" dirty="0">
              <a:solidFill>
                <a:srgbClr val="ED7D3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551" y="2235057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ED7D31"/>
                </a:solidFill>
                <a:latin typeface="+mj-lt"/>
              </a:rPr>
              <a:t>3</a:t>
            </a:r>
            <a:endParaRPr lang="ru-RU" sz="2400" b="1" dirty="0">
              <a:solidFill>
                <a:srgbClr val="ED7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551" y="2669093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ED7D31"/>
                </a:solidFill>
                <a:latin typeface="+mj-lt"/>
              </a:rPr>
              <a:t>4</a:t>
            </a:r>
            <a:endParaRPr lang="ru-RU" sz="2400" b="1" dirty="0">
              <a:solidFill>
                <a:srgbClr val="ED7D3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551" y="3102074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ED7D31"/>
                </a:solidFill>
                <a:latin typeface="+mj-lt"/>
              </a:rPr>
              <a:t>5</a:t>
            </a:r>
            <a:endParaRPr lang="ru-RU" sz="2400" b="1" dirty="0">
              <a:solidFill>
                <a:srgbClr val="ED7D3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DB5F1F3-F1F1-4B46-BAAC-FFF4BC8CBDF1}"/>
              </a:ext>
            </a:extLst>
          </p:cNvPr>
          <p:cNvSpPr txBox="1"/>
          <p:nvPr/>
        </p:nvSpPr>
        <p:spPr>
          <a:xfrm>
            <a:off x="4055038" y="4761644"/>
            <a:ext cx="2869783" cy="1043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912" tIns="41912" rIns="41912" bIns="41912" numCol="1" spcCol="29848" rtlCol="0" anchor="t">
            <a:spAutoFit/>
          </a:bodyPr>
          <a:lstStyle/>
          <a:p>
            <a:pPr algn="ctr" defTabSz="838192">
              <a:spcBef>
                <a:spcPts val="459"/>
              </a:spcBef>
            </a:pPr>
            <a:r>
              <a:rPr lang="ru-RU" b="1" dirty="0" smtClean="0">
                <a:solidFill>
                  <a:srgbClr val="EC5F0F"/>
                </a:solidFill>
                <a:latin typeface="+mj-lt"/>
              </a:rPr>
              <a:t>125</a:t>
            </a:r>
            <a:endParaRPr lang="ru-RU" dirty="0">
              <a:latin typeface="+mj-lt"/>
            </a:endParaRPr>
          </a:p>
          <a:p>
            <a:pPr algn="ctr" defTabSz="838192">
              <a:spcBef>
                <a:spcPts val="459"/>
              </a:spcBef>
            </a:pPr>
            <a:r>
              <a:rPr lang="ru-RU" sz="1200" b="1" dirty="0" smtClean="0">
                <a:latin typeface="+mj-lt"/>
              </a:rPr>
              <a:t>ОРГАНИЗАЦИИ ДОПОЛНИТЕЛЬНОГО ОБРАЗОВАНИЯ</a:t>
            </a:r>
            <a:endParaRPr lang="ru-RU" sz="1200" b="1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2791" y="3886997"/>
            <a:ext cx="761405" cy="7606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3604" y="3853802"/>
            <a:ext cx="787982" cy="7702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7973" y="3908070"/>
            <a:ext cx="820197" cy="75757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887" y="3908070"/>
            <a:ext cx="971987" cy="85826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40091" y="4824968"/>
            <a:ext cx="1311578" cy="618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38192">
              <a:spcBef>
                <a:spcPts val="459"/>
              </a:spcBef>
            </a:pPr>
            <a:r>
              <a:rPr lang="ru-RU" b="1" dirty="0" smtClean="0">
                <a:solidFill>
                  <a:srgbClr val="EC5F0F"/>
                </a:solidFill>
                <a:latin typeface="+mj-lt"/>
              </a:rPr>
              <a:t>201</a:t>
            </a:r>
            <a:endParaRPr lang="ru-RU" dirty="0">
              <a:latin typeface="+mj-lt"/>
            </a:endParaRPr>
          </a:p>
          <a:p>
            <a:pPr algn="ctr" defTabSz="838192">
              <a:spcBef>
                <a:spcPts val="459"/>
              </a:spcBef>
            </a:pPr>
            <a:r>
              <a:rPr lang="ru-RU" sz="1200" b="1" dirty="0" smtClean="0">
                <a:latin typeface="+mj-lt"/>
              </a:rPr>
              <a:t>ДЕТСКИЙ САД</a:t>
            </a:r>
            <a:endParaRPr lang="ru-RU" sz="1200" b="1" dirty="0"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68456" y="4812012"/>
            <a:ext cx="699230" cy="618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38192">
              <a:spcBef>
                <a:spcPts val="459"/>
              </a:spcBef>
            </a:pPr>
            <a:r>
              <a:rPr lang="ru-RU" b="1" dirty="0" smtClean="0">
                <a:solidFill>
                  <a:srgbClr val="EC5F0F"/>
                </a:solidFill>
                <a:latin typeface="+mj-lt"/>
              </a:rPr>
              <a:t>307</a:t>
            </a:r>
            <a:endParaRPr lang="ru-RU" dirty="0" smtClean="0">
              <a:latin typeface="+mj-lt"/>
            </a:endParaRPr>
          </a:p>
          <a:p>
            <a:pPr algn="ctr" defTabSz="838192">
              <a:spcBef>
                <a:spcPts val="459"/>
              </a:spcBef>
            </a:pPr>
            <a:r>
              <a:rPr lang="ru-RU" sz="1200" b="1" dirty="0" smtClean="0">
                <a:latin typeface="+mj-lt"/>
              </a:rPr>
              <a:t>ШКОЛ</a:t>
            </a:r>
            <a:endParaRPr lang="ru-RU" sz="1200" b="1" dirty="0">
              <a:latin typeface="+mj-lt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0008" y="3863466"/>
            <a:ext cx="859845" cy="80769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880865" y="4812012"/>
            <a:ext cx="12835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EC5F0F"/>
                </a:solidFill>
                <a:latin typeface="+mj-lt"/>
                <a:cs typeface="Arial" panose="020B0604020202020204" pitchFamily="34" charset="0"/>
              </a:rPr>
              <a:t>33</a:t>
            </a:r>
          </a:p>
          <a:p>
            <a:pPr algn="ctr"/>
            <a:r>
              <a:rPr lang="ru-RU" sz="1200" b="1" dirty="0" smtClean="0">
                <a:latin typeface="+mj-lt"/>
                <a:cs typeface="Arial" panose="020B0604020202020204" pitchFamily="34" charset="0"/>
              </a:rPr>
              <a:t>ТЕХНИКУМА И КОЛЛЕДЖА</a:t>
            </a:r>
            <a:endParaRPr lang="ru-RU" sz="12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87278" y="4812012"/>
            <a:ext cx="11606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100"/>
              </a:spcBef>
            </a:pPr>
            <a:r>
              <a:rPr lang="ru-RU" b="1" dirty="0" smtClean="0">
                <a:solidFill>
                  <a:srgbClr val="EC5F0F"/>
                </a:solidFill>
                <a:latin typeface="+mj-lt"/>
                <a:cs typeface="Arial" panose="020B0604020202020204" pitchFamily="34" charset="0"/>
              </a:rPr>
              <a:t>9 </a:t>
            </a:r>
            <a:r>
              <a:rPr lang="ru-RU" sz="1200" b="1" dirty="0" smtClean="0">
                <a:latin typeface="+mj-lt"/>
                <a:cs typeface="Arial" panose="020B0604020202020204" pitchFamily="34" charset="0"/>
              </a:rPr>
              <a:t>ФИЛИАЛОВ</a:t>
            </a:r>
            <a:endParaRPr lang="ru-RU" sz="12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556830" y="4824968"/>
            <a:ext cx="128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EC5F0F"/>
                </a:solidFill>
                <a:latin typeface="+mj-lt"/>
                <a:cs typeface="Arial" panose="020B0604020202020204" pitchFamily="34" charset="0"/>
              </a:rPr>
              <a:t>7</a:t>
            </a:r>
          </a:p>
          <a:p>
            <a:pPr algn="ctr"/>
            <a:r>
              <a:rPr lang="ru-RU" sz="1200" b="1" dirty="0" smtClean="0">
                <a:latin typeface="+mj-lt"/>
                <a:cs typeface="Arial" panose="020B0604020202020204" pitchFamily="34" charset="0"/>
              </a:rPr>
              <a:t>ВУЗов</a:t>
            </a:r>
            <a:endParaRPr lang="ru-RU" sz="12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40379" y="4812012"/>
            <a:ext cx="11606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100"/>
              </a:spcBef>
            </a:pPr>
            <a:r>
              <a:rPr lang="ru-RU" b="1" dirty="0" smtClean="0">
                <a:solidFill>
                  <a:srgbClr val="EC5F0F"/>
                </a:solidFill>
                <a:latin typeface="+mj-lt"/>
                <a:cs typeface="Arial" panose="020B0604020202020204" pitchFamily="34" charset="0"/>
              </a:rPr>
              <a:t>3 </a:t>
            </a:r>
            <a:r>
              <a:rPr lang="ru-RU" sz="1200" b="1" dirty="0" smtClean="0">
                <a:latin typeface="+mj-lt"/>
                <a:cs typeface="Arial" panose="020B0604020202020204" pitchFamily="34" charset="0"/>
              </a:rPr>
              <a:t>ФИЛИАЛА</a:t>
            </a:r>
            <a:endParaRPr lang="ru-RU" sz="12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62811" y="4676238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+</a:t>
            </a:r>
            <a:endParaRPr lang="ru-RU" sz="3200" b="1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550756" y="4722635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+</a:t>
            </a:r>
            <a:endParaRPr lang="ru-RU" sz="3200" b="1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664192" y="6028656"/>
            <a:ext cx="1117013" cy="616688"/>
          </a:xfrm>
          <a:prstGeom prst="roundRect">
            <a:avLst>
              <a:gd name="adj" fmla="val 7832"/>
            </a:avLst>
          </a:prstGeom>
          <a:noFill/>
          <a:ln w="28575">
            <a:solidFill>
              <a:srgbClr val="4E6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ED7D31"/>
                </a:solidFill>
                <a:latin typeface="+mj-lt"/>
              </a:rPr>
              <a:t>124 355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человек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37373" y="6028656"/>
            <a:ext cx="1117013" cy="616688"/>
          </a:xfrm>
          <a:prstGeom prst="roundRect">
            <a:avLst>
              <a:gd name="adj" fmla="val 7832"/>
            </a:avLst>
          </a:prstGeom>
          <a:noFill/>
          <a:ln w="28575">
            <a:solidFill>
              <a:srgbClr val="4E6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ED7D31"/>
                </a:solidFill>
                <a:latin typeface="+mj-lt"/>
              </a:rPr>
              <a:t>58 163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человек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931422" y="6036535"/>
            <a:ext cx="1117013" cy="616688"/>
          </a:xfrm>
          <a:prstGeom prst="roundRect">
            <a:avLst>
              <a:gd name="adj" fmla="val 7832"/>
            </a:avLst>
          </a:prstGeom>
          <a:noFill/>
          <a:ln w="28575">
            <a:solidFill>
              <a:srgbClr val="4E6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ED7D31"/>
                </a:solidFill>
                <a:latin typeface="+mj-lt"/>
              </a:rPr>
              <a:t>105 350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человек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549088" y="6028656"/>
            <a:ext cx="1117013" cy="616688"/>
          </a:xfrm>
          <a:prstGeom prst="roundRect">
            <a:avLst>
              <a:gd name="adj" fmla="val 7832"/>
            </a:avLst>
          </a:prstGeom>
          <a:noFill/>
          <a:ln w="28575">
            <a:solidFill>
              <a:srgbClr val="4E6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ED7D31"/>
                </a:solidFill>
                <a:latin typeface="+mj-lt"/>
              </a:rPr>
              <a:t>25 879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человек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0252897" y="6028656"/>
            <a:ext cx="1117013" cy="616688"/>
          </a:xfrm>
          <a:prstGeom prst="roundRect">
            <a:avLst>
              <a:gd name="adj" fmla="val 7832"/>
            </a:avLst>
          </a:prstGeom>
          <a:noFill/>
          <a:ln w="28575">
            <a:solidFill>
              <a:srgbClr val="4E6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ED7D31"/>
                </a:solidFill>
                <a:latin typeface="+mj-lt"/>
              </a:rPr>
              <a:t>58 294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человек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88"/>
          <a:stretch/>
        </p:blipFill>
        <p:spPr>
          <a:xfrm>
            <a:off x="6279437" y="1558300"/>
            <a:ext cx="2588183" cy="173053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1323" y="1572362"/>
            <a:ext cx="2600334" cy="173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838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022" y="1"/>
            <a:ext cx="10032887" cy="7691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4E6DA6"/>
                </a:solidFill>
              </a:rPr>
              <a:t>СПО КАК РЕСУРС СОЦИАЛЬНО-ЭКОНОМИЧЕСКОГО РАЗВИТИЯ РЕГИОНА: КЕЙС ТОМСКОЙ ОБЛАСТИ</a:t>
            </a:r>
            <a:endParaRPr lang="ru-RU" sz="2000" b="1" dirty="0">
              <a:solidFill>
                <a:srgbClr val="4E6DA6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634138" y="6590331"/>
            <a:ext cx="10515600" cy="678353"/>
          </a:xfrm>
          <a:prstGeom prst="rect">
            <a:avLst/>
          </a:prstGeom>
        </p:spPr>
        <p:txBody>
          <a:bodyPr vert="horz" lIns="91427" tIns="45714" rIns="91427" bIns="45714" rtlCol="0" anchor="b">
            <a:normAutofit/>
          </a:bodyPr>
          <a:lstStyle>
            <a:lvl1pPr algn="l" defTabSz="9142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84250" y="2032313"/>
            <a:ext cx="10515600" cy="678353"/>
          </a:xfrm>
          <a:prstGeom prst="rect">
            <a:avLst/>
          </a:prstGeom>
        </p:spPr>
        <p:txBody>
          <a:bodyPr vert="horz" lIns="91427" tIns="45714" rIns="91427" bIns="45714" rtlCol="0" anchor="b">
            <a:normAutofit/>
          </a:bodyPr>
          <a:lstStyle>
            <a:lvl1pPr algn="l" defTabSz="9142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0058" y="904022"/>
            <a:ext cx="11759428" cy="523220"/>
          </a:xfrm>
          <a:prstGeom prst="rect">
            <a:avLst/>
          </a:prstGeom>
          <a:ln w="28575">
            <a:solidFill>
              <a:srgbClr val="4E6DA6"/>
            </a:solidFill>
          </a:ln>
        </p:spPr>
        <p:txBody>
          <a:bodyPr wrap="square">
            <a:spAutoFit/>
          </a:bodyPr>
          <a:lstStyle/>
          <a:p>
            <a:pPr lvl="2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образовательно-отраслевых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кластеров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целях построения системы взаимосвязей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инновационной цепочке «образование – технологии – производство»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0058" y="1620473"/>
            <a:ext cx="117594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E6D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СТРАТЕГИЯ СОЦИАЛЬНО-ЭКОНОМИЧЕСКОГО РАЗВИТИЯ ТОМСКОЙ ОБЛАСТИ ДО 2030 ГОДА</a:t>
            </a:r>
            <a:endParaRPr lang="ru-RU" sz="1600" b="1" dirty="0">
              <a:solidFill>
                <a:srgbClr val="4E6DA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0057" y="1977444"/>
            <a:ext cx="11851998" cy="3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 smtClean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Миссия</a:t>
            </a:r>
            <a:r>
              <a:rPr lang="ru-RU" sz="15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обеспечить в томской области лучшее качество жизни в </a:t>
            </a:r>
            <a:r>
              <a:rPr lang="ru-RU" sz="15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15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ибири за счет реализации модели интенсивного развития</a:t>
            </a:r>
            <a:endParaRPr lang="ru-RU" sz="15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198678" y="2495433"/>
            <a:ext cx="11782187" cy="1604880"/>
            <a:chOff x="336338" y="2296302"/>
            <a:chExt cx="11782187" cy="160488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36338" y="2661869"/>
              <a:ext cx="19062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НОВЫЕ ТЕХНОЛОГИИ</a:t>
              </a:r>
              <a:endPara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92002" y="3208591"/>
              <a:ext cx="229582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ЧЕЛОВЕЧЕСКИЙ КАПИТАЛ</a:t>
              </a:r>
              <a:endPara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345463" y="3624183"/>
              <a:ext cx="738012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УСЛОВИЯ ДЛЯ ИНВЕСТИЦИЙ</a:t>
              </a:r>
              <a:r>
                <a:rPr lang="en-US" sz="1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 РАЗВИТИЯ ПРЕДПРИНИМАТЕЛЬСТВА</a:t>
              </a:r>
              <a:endPara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703653" y="3100963"/>
              <a:ext cx="32658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ЭФФЕКТИВНАЯ ТЕРРИТОРИАЛЬНАЯ ПОЛИТИКА</a:t>
              </a:r>
              <a:endPara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9588665" y="2661584"/>
              <a:ext cx="25298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sz="1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ЭФФЕКТИВНОЕ УПРАВЛЕНИЕ</a:t>
              </a:r>
              <a:endPara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Группа 60"/>
            <p:cNvGrpSpPr/>
            <p:nvPr/>
          </p:nvGrpSpPr>
          <p:grpSpPr>
            <a:xfrm>
              <a:off x="2242629" y="2296302"/>
              <a:ext cx="7346036" cy="1327881"/>
              <a:chOff x="2242629" y="2242876"/>
              <a:chExt cx="7346036" cy="1327881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5205008" y="2242876"/>
                <a:ext cx="1661032" cy="338554"/>
              </a:xfrm>
              <a:prstGeom prst="rect">
                <a:avLst/>
              </a:prstGeom>
              <a:ln w="28575">
                <a:solidFill>
                  <a:srgbClr val="4E6DA6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ru-RU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ПРИОРИТЕТЫ</a:t>
                </a:r>
                <a:endParaRPr lang="ru-RU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19" name="Прямая со стрелкой 18"/>
              <p:cNvCxnSpPr>
                <a:stCxn id="12" idx="1"/>
                <a:endCxn id="13" idx="3"/>
              </p:cNvCxnSpPr>
              <p:nvPr/>
            </p:nvCxnSpPr>
            <p:spPr>
              <a:xfrm flipH="1">
                <a:off x="2242629" y="2412153"/>
                <a:ext cx="2962379" cy="334790"/>
              </a:xfrm>
              <a:prstGeom prst="straightConnector1">
                <a:avLst/>
              </a:prstGeom>
              <a:ln w="28575">
                <a:solidFill>
                  <a:srgbClr val="4E6DA6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>
                <a:endCxn id="14" idx="3"/>
              </p:cNvCxnSpPr>
              <p:nvPr/>
            </p:nvCxnSpPr>
            <p:spPr>
              <a:xfrm flipH="1">
                <a:off x="2787823" y="2596979"/>
                <a:ext cx="2455619" cy="696686"/>
              </a:xfrm>
              <a:prstGeom prst="straightConnector1">
                <a:avLst/>
              </a:prstGeom>
              <a:ln w="28575">
                <a:solidFill>
                  <a:srgbClr val="4E6DA6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 стрелкой 22"/>
              <p:cNvCxnSpPr/>
              <p:nvPr/>
            </p:nvCxnSpPr>
            <p:spPr>
              <a:xfrm>
                <a:off x="6904474" y="2596979"/>
                <a:ext cx="1892108" cy="629745"/>
              </a:xfrm>
              <a:prstGeom prst="straightConnector1">
                <a:avLst/>
              </a:prstGeom>
              <a:ln w="28575">
                <a:solidFill>
                  <a:srgbClr val="4E6DA6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 стрелкой 25"/>
              <p:cNvCxnSpPr>
                <a:stCxn id="12" idx="3"/>
                <a:endCxn id="17" idx="1"/>
              </p:cNvCxnSpPr>
              <p:nvPr/>
            </p:nvCxnSpPr>
            <p:spPr>
              <a:xfrm>
                <a:off x="6866040" y="2412153"/>
                <a:ext cx="2722625" cy="334505"/>
              </a:xfrm>
              <a:prstGeom prst="straightConnector1">
                <a:avLst/>
              </a:prstGeom>
              <a:ln w="28575">
                <a:solidFill>
                  <a:srgbClr val="4E6DA6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30"/>
              <p:cNvCxnSpPr>
                <a:stCxn id="12" idx="2"/>
                <a:endCxn id="15" idx="0"/>
              </p:cNvCxnSpPr>
              <p:nvPr/>
            </p:nvCxnSpPr>
            <p:spPr>
              <a:xfrm>
                <a:off x="6035524" y="2581430"/>
                <a:ext cx="1" cy="989327"/>
              </a:xfrm>
              <a:prstGeom prst="straightConnector1">
                <a:avLst/>
              </a:prstGeom>
              <a:ln w="28575">
                <a:solidFill>
                  <a:srgbClr val="4E6DA6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Прямоугольник 57"/>
          <p:cNvSpPr/>
          <p:nvPr/>
        </p:nvSpPr>
        <p:spPr>
          <a:xfrm>
            <a:off x="210057" y="4189200"/>
            <a:ext cx="43123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4E6D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ЭКОНОМИКИ РЕГИОНА</a:t>
            </a:r>
            <a:endParaRPr lang="ru-RU" sz="1600" b="1" dirty="0">
              <a:solidFill>
                <a:srgbClr val="4E6DA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698" y="955749"/>
            <a:ext cx="656940" cy="450473"/>
          </a:xfrm>
          <a:prstGeom prst="rect">
            <a:avLst/>
          </a:prstGeom>
        </p:spPr>
      </p:pic>
      <p:sp>
        <p:nvSpPr>
          <p:cNvPr id="72" name="Прямоугольник 71"/>
          <p:cNvSpPr/>
          <p:nvPr/>
        </p:nvSpPr>
        <p:spPr>
          <a:xfrm>
            <a:off x="961868" y="4646207"/>
            <a:ext cx="112301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крупных инвестиционных проектов федерального значения 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920544" y="5206757"/>
            <a:ext cx="112301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Особая экономическая зона технико-внедренческого типа – развитие высокотехнологичного бизнеса</a:t>
            </a:r>
            <a:endParaRPr lang="ru-RU" sz="1400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961868" y="5691063"/>
            <a:ext cx="112301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большого числа компаний малого и среднего бизнеса – развитие предпринимательства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961868" y="6163492"/>
            <a:ext cx="11230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Мощный научно-образовательный комплекс - концентрация высококвалифицированных кадров для научных разработок / коммерциализация научных разработок для внедрения в производство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308" y="5176712"/>
            <a:ext cx="471804" cy="403441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308" y="4601078"/>
            <a:ext cx="520365" cy="410982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015" y="5712315"/>
            <a:ext cx="444097" cy="392895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308" y="6261587"/>
            <a:ext cx="502008" cy="42566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44192" y="156457"/>
            <a:ext cx="543574" cy="54357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9" t="17369" r="1696" b="21052"/>
          <a:stretch/>
        </p:blipFill>
        <p:spPr>
          <a:xfrm>
            <a:off x="11140831" y="166943"/>
            <a:ext cx="851414" cy="5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609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173" y="1416425"/>
            <a:ext cx="10848646" cy="486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Овал 77"/>
          <p:cNvSpPr/>
          <p:nvPr/>
        </p:nvSpPr>
        <p:spPr>
          <a:xfrm rot="2201068">
            <a:off x="5782977" y="3430825"/>
            <a:ext cx="3471950" cy="1794501"/>
          </a:xfrm>
          <a:prstGeom prst="ellipse">
            <a:avLst/>
          </a:prstGeom>
          <a:solidFill>
            <a:srgbClr val="FFC000">
              <a:alpha val="15000"/>
            </a:srgbClr>
          </a:solidFill>
          <a:ln w="1270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7" tIns="38874" rIns="77747" bIns="38874" rtlCol="0" anchor="ctr"/>
          <a:lstStyle/>
          <a:p>
            <a:pPr algn="ctr" defTabSz="1088469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375282" y="1307031"/>
            <a:ext cx="2179069" cy="798275"/>
          </a:xfrm>
          <a:prstGeom prst="ellipse">
            <a:avLst/>
          </a:prstGeom>
          <a:solidFill>
            <a:srgbClr val="FFC000">
              <a:alpha val="15000"/>
            </a:srgbClr>
          </a:solidFill>
          <a:ln w="1270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7" tIns="38874" rIns="77747" bIns="38874" rtlCol="0" anchor="ctr"/>
          <a:lstStyle/>
          <a:p>
            <a:pPr algn="ctr" defTabSz="1088469"/>
            <a:endParaRPr lang="ru-RU" sz="2100">
              <a:solidFill>
                <a:prstClr val="white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789385" y="4941816"/>
            <a:ext cx="3066497" cy="557637"/>
            <a:chOff x="4290238" y="6900861"/>
            <a:chExt cx="3287218" cy="821935"/>
          </a:xfrm>
        </p:grpSpPr>
        <p:sp>
          <p:nvSpPr>
            <p:cNvPr id="52" name="Прямоугольная выноска 51"/>
            <p:cNvSpPr/>
            <p:nvPr/>
          </p:nvSpPr>
          <p:spPr>
            <a:xfrm>
              <a:off x="4551112" y="6900861"/>
              <a:ext cx="3026344" cy="750533"/>
            </a:xfrm>
            <a:prstGeom prst="wedgeRectCallout">
              <a:avLst>
                <a:gd name="adj1" fmla="val 71640"/>
                <a:gd name="adj2" fmla="val -177025"/>
              </a:avLst>
            </a:prstGeom>
            <a:solidFill>
              <a:schemeClr val="bg1">
                <a:alpha val="75000"/>
              </a:schemeClr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088469"/>
              <a:r>
                <a:rPr lang="ru-RU" sz="700" b="1" dirty="0">
                  <a:solidFill>
                    <a:srgbClr val="45C4F1"/>
                  </a:solidFill>
                  <a:latin typeface="Arial" pitchFamily="34" charset="0"/>
                  <a:cs typeface="Arial" pitchFamily="34" charset="0"/>
                </a:rPr>
                <a:t>Повар, кондитер (ТОП-50)</a:t>
              </a:r>
            </a:p>
            <a:p>
              <a:pPr algn="ctr" defTabSz="1088469"/>
              <a:r>
                <a:rPr lang="ru-RU" sz="700" b="1" dirty="0">
                  <a:solidFill>
                    <a:srgbClr val="FF3399"/>
                  </a:solidFill>
                  <a:latin typeface="Arial" pitchFamily="34" charset="0"/>
                  <a:cs typeface="Arial" pitchFamily="34" charset="0"/>
                </a:rPr>
                <a:t>Тракторист-машинист сельскохозяйственного производства</a:t>
              </a:r>
            </a:p>
            <a:p>
              <a:pPr algn="ctr" defTabSz="1088469"/>
              <a:r>
                <a:rPr lang="ru-RU" sz="7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Мастер отделочно-строительных работ</a:t>
              </a:r>
            </a:p>
            <a:p>
              <a:pPr algn="ctr" defTabSz="1088469"/>
              <a:r>
                <a:rPr lang="ru-RU" sz="700" i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Плодоовощевод</a:t>
              </a:r>
              <a:endParaRPr lang="ru-RU" sz="7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551185" y="6900861"/>
              <a:ext cx="584537" cy="193899"/>
            </a:xfrm>
            <a:prstGeom prst="rect">
              <a:avLst/>
            </a:prstGeom>
            <a:solidFill>
              <a:srgbClr val="4E6DA6"/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 defTabSz="1088469"/>
              <a:r>
                <a:rPr lang="ru-RU" sz="9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173</a:t>
              </a:r>
            </a:p>
          </p:txBody>
        </p:sp>
        <p:sp>
          <p:nvSpPr>
            <p:cNvPr id="63" name="Овал 62"/>
            <p:cNvSpPr/>
            <p:nvPr/>
          </p:nvSpPr>
          <p:spPr>
            <a:xfrm>
              <a:off x="4290238" y="7432962"/>
              <a:ext cx="731237" cy="289834"/>
            </a:xfrm>
            <a:prstGeom prst="ellipse">
              <a:avLst/>
            </a:prstGeom>
            <a:solidFill>
              <a:srgbClr val="4E6DA6"/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088469"/>
              <a:r>
                <a:rPr lang="ru-RU" sz="9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32/12</a:t>
              </a: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2905042" y="5672229"/>
            <a:ext cx="3438800" cy="857100"/>
            <a:chOff x="3889729" y="7726340"/>
            <a:chExt cx="4191967" cy="1263332"/>
          </a:xfrm>
          <a:noFill/>
        </p:grpSpPr>
        <p:sp>
          <p:nvSpPr>
            <p:cNvPr id="37" name="Прямоугольная выноска 36"/>
            <p:cNvSpPr/>
            <p:nvPr/>
          </p:nvSpPr>
          <p:spPr>
            <a:xfrm>
              <a:off x="3889729" y="7829867"/>
              <a:ext cx="3924438" cy="1159805"/>
            </a:xfrm>
            <a:prstGeom prst="wedgeRectCallout">
              <a:avLst>
                <a:gd name="adj1" fmla="val 98566"/>
                <a:gd name="adj2" fmla="val -111822"/>
              </a:avLst>
            </a:prstGeom>
            <a:solidFill>
              <a:schemeClr val="bg1">
                <a:alpha val="75000"/>
              </a:schemeClr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088469"/>
              <a:r>
                <a:rPr lang="ru-RU" sz="700" b="1" dirty="0">
                  <a:solidFill>
                    <a:srgbClr val="45C4F1"/>
                  </a:solidFill>
                  <a:latin typeface="Arial" pitchFamily="34" charset="0"/>
                  <a:cs typeface="Arial" pitchFamily="34" charset="0"/>
                </a:rPr>
                <a:t>Повар, кондитер (ТОП-50)</a:t>
              </a:r>
            </a:p>
            <a:p>
              <a:pPr algn="ctr" defTabSz="1088469"/>
              <a:r>
                <a:rPr lang="ru-RU" sz="700" b="1" dirty="0">
                  <a:solidFill>
                    <a:srgbClr val="9BBB59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Механизация сельского хозяйства</a:t>
              </a:r>
            </a:p>
            <a:p>
              <a:pPr algn="ctr" defTabSz="1088469"/>
              <a:r>
                <a:rPr lang="ru-RU" sz="700" b="1" dirty="0">
                  <a:solidFill>
                    <a:srgbClr val="FF3399"/>
                  </a:solidFill>
                  <a:latin typeface="Arial" pitchFamily="34" charset="0"/>
                  <a:cs typeface="Arial" pitchFamily="34" charset="0"/>
                </a:rPr>
                <a:t>Тракторист-машинист сельскохозяйственного производства</a:t>
              </a:r>
            </a:p>
            <a:p>
              <a:pPr algn="ctr" defTabSz="1088469"/>
              <a:r>
                <a:rPr lang="ru-RU" sz="700" b="1" dirty="0">
                  <a:solidFill>
                    <a:srgbClr val="4E6DA6"/>
                  </a:solidFill>
                  <a:latin typeface="Arial" pitchFamily="34" charset="0"/>
                  <a:cs typeface="Arial" pitchFamily="34" charset="0"/>
                </a:rPr>
                <a:t>Сварщик (ТОП-50)</a:t>
              </a:r>
            </a:p>
            <a:p>
              <a:pPr algn="ctr" defTabSz="1088469"/>
              <a:r>
                <a:rPr lang="ru-RU" sz="700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Швея; Овощевод</a:t>
              </a:r>
            </a:p>
            <a:p>
              <a:pPr algn="ctr" defTabSz="1088469"/>
              <a:r>
                <a:rPr lang="ru-RU" sz="700" b="1" dirty="0">
                  <a:solidFill>
                    <a:srgbClr val="9BBB59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Мастер сельскохозяйственного производства</a:t>
              </a:r>
            </a:p>
            <a:p>
              <a:pPr algn="ctr" defTabSz="1088469"/>
              <a:r>
                <a:rPr lang="ru-RU" sz="7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Электромонтер по ремонту и обслуживанию электрооборудования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901261" y="7843355"/>
              <a:ext cx="594054" cy="193899"/>
            </a:xfrm>
            <a:prstGeom prst="rect">
              <a:avLst/>
            </a:prstGeom>
            <a:solidFill>
              <a:srgbClr val="4E6DA6"/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 defTabSz="1088469"/>
              <a:r>
                <a:rPr lang="ru-RU" sz="9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392</a:t>
              </a:r>
            </a:p>
          </p:txBody>
        </p:sp>
        <p:sp>
          <p:nvSpPr>
            <p:cNvPr id="64" name="Овал 63"/>
            <p:cNvSpPr/>
            <p:nvPr/>
          </p:nvSpPr>
          <p:spPr>
            <a:xfrm>
              <a:off x="7361616" y="7726340"/>
              <a:ext cx="720080" cy="234028"/>
            </a:xfrm>
            <a:prstGeom prst="ellipse">
              <a:avLst/>
            </a:prstGeom>
            <a:solidFill>
              <a:srgbClr val="4E6DA6"/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088469"/>
              <a:r>
                <a:rPr lang="ru-RU" sz="9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79/35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9900052" y="1325623"/>
            <a:ext cx="2104521" cy="581004"/>
            <a:chOff x="8311948" y="3086260"/>
            <a:chExt cx="2256000" cy="914616"/>
          </a:xfrm>
        </p:grpSpPr>
        <p:sp>
          <p:nvSpPr>
            <p:cNvPr id="53" name="Прямоугольная выноска 52"/>
            <p:cNvSpPr/>
            <p:nvPr/>
          </p:nvSpPr>
          <p:spPr>
            <a:xfrm>
              <a:off x="8311948" y="3193191"/>
              <a:ext cx="2226626" cy="807685"/>
            </a:xfrm>
            <a:prstGeom prst="wedgeRectCallout">
              <a:avLst>
                <a:gd name="adj1" fmla="val -135567"/>
                <a:gd name="adj2" fmla="val 232400"/>
              </a:avLst>
            </a:prstGeom>
            <a:solidFill>
              <a:schemeClr val="bg1">
                <a:alpha val="75000"/>
              </a:schemeClr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088469"/>
              <a:r>
                <a:rPr lang="ru-RU" sz="7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Автомеханик</a:t>
              </a:r>
            </a:p>
            <a:p>
              <a:pPr algn="ctr" defTabSz="1088469"/>
              <a:r>
                <a:rPr lang="ru-RU" sz="700" b="1" dirty="0">
                  <a:solidFill>
                    <a:srgbClr val="45C4F1"/>
                  </a:solidFill>
                  <a:latin typeface="Arial" pitchFamily="34" charset="0"/>
                  <a:cs typeface="Arial" pitchFamily="34" charset="0"/>
                </a:rPr>
                <a:t>Повар, кондитер (ТОП-50)</a:t>
              </a:r>
            </a:p>
            <a:p>
              <a:pPr algn="ctr" defTabSz="1088469"/>
              <a:r>
                <a:rPr lang="ru-RU" sz="700" b="1" dirty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Мастер сельскохозяйственного производства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311948" y="3221231"/>
              <a:ext cx="303401" cy="207085"/>
            </a:xfrm>
            <a:prstGeom prst="rect">
              <a:avLst/>
            </a:prstGeom>
            <a:solidFill>
              <a:srgbClr val="4E6DA6"/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 defTabSz="1088469"/>
              <a:r>
                <a:rPr lang="ru-RU" sz="9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169</a:t>
              </a:r>
            </a:p>
          </p:txBody>
        </p:sp>
        <p:sp>
          <p:nvSpPr>
            <p:cNvPr id="67" name="Овал 66"/>
            <p:cNvSpPr/>
            <p:nvPr/>
          </p:nvSpPr>
          <p:spPr>
            <a:xfrm>
              <a:off x="9991884" y="3086260"/>
              <a:ext cx="576064" cy="238031"/>
            </a:xfrm>
            <a:prstGeom prst="ellipse">
              <a:avLst/>
            </a:prstGeom>
            <a:solidFill>
              <a:srgbClr val="4E6DA6"/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088469"/>
              <a:r>
                <a:rPr lang="ru-RU" sz="9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49/17</a:t>
              </a: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1402535" y="3319158"/>
            <a:ext cx="2977873" cy="525276"/>
            <a:chOff x="3819277" y="4880857"/>
            <a:chExt cx="2480399" cy="774236"/>
          </a:xfrm>
          <a:noFill/>
        </p:grpSpPr>
        <p:sp>
          <p:nvSpPr>
            <p:cNvPr id="54" name="Прямоугольная выноска 53"/>
            <p:cNvSpPr/>
            <p:nvPr/>
          </p:nvSpPr>
          <p:spPr>
            <a:xfrm>
              <a:off x="3820088" y="4944616"/>
              <a:ext cx="2364687" cy="710477"/>
            </a:xfrm>
            <a:prstGeom prst="wedgeRectCallout">
              <a:avLst>
                <a:gd name="adj1" fmla="val 119887"/>
                <a:gd name="adj2" fmla="val -42524"/>
              </a:avLst>
            </a:prstGeom>
            <a:solidFill>
              <a:schemeClr val="bg1">
                <a:alpha val="75000"/>
              </a:schemeClr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088469"/>
              <a:r>
                <a:rPr lang="ru-RU" sz="700" b="1" dirty="0">
                  <a:solidFill>
                    <a:srgbClr val="45C4F1"/>
                  </a:solidFill>
                  <a:latin typeface="Arial" pitchFamily="34" charset="0"/>
                  <a:cs typeface="Arial" pitchFamily="34" charset="0"/>
                </a:rPr>
                <a:t>Повар, кондитер (ТОП-50) </a:t>
              </a:r>
            </a:p>
            <a:p>
              <a:pPr algn="ctr" defTabSz="1088469"/>
              <a:r>
                <a:rPr lang="ru-RU" sz="7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Продавец, контролер-кассир</a:t>
              </a:r>
            </a:p>
            <a:p>
              <a:pPr algn="ctr" defTabSz="1088469"/>
              <a:r>
                <a:rPr lang="ru-RU" sz="700" b="1" dirty="0">
                  <a:solidFill>
                    <a:srgbClr val="FF3399"/>
                  </a:solidFill>
                  <a:latin typeface="Arial" pitchFamily="34" charset="0"/>
                  <a:cs typeface="Arial" pitchFamily="34" charset="0"/>
                </a:rPr>
                <a:t>Тракторист-машинист сельскохозяйственного  производства</a:t>
              </a:r>
            </a:p>
          </p:txBody>
        </p:sp>
        <p:sp>
          <p:nvSpPr>
            <p:cNvPr id="62" name="Овал 61"/>
            <p:cNvSpPr/>
            <p:nvPr/>
          </p:nvSpPr>
          <p:spPr>
            <a:xfrm>
              <a:off x="5755002" y="4880857"/>
              <a:ext cx="544674" cy="179282"/>
            </a:xfrm>
            <a:prstGeom prst="ellipse">
              <a:avLst/>
            </a:prstGeom>
            <a:solidFill>
              <a:srgbClr val="4E6DA6"/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088469"/>
              <a:r>
                <a:rPr lang="ru-RU" sz="9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36/13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19277" y="4939086"/>
              <a:ext cx="380482" cy="172355"/>
            </a:xfrm>
            <a:prstGeom prst="rect">
              <a:avLst/>
            </a:prstGeom>
            <a:solidFill>
              <a:srgbClr val="4E6DA6"/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 defTabSz="1088469"/>
              <a:r>
                <a:rPr lang="ru-RU" sz="8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139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8607345" y="5203425"/>
            <a:ext cx="3320525" cy="1586243"/>
            <a:chOff x="9769073" y="7452830"/>
            <a:chExt cx="3559531" cy="212332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0" name="Прямоугольная выноска 79"/>
            <p:cNvSpPr/>
            <p:nvPr/>
          </p:nvSpPr>
          <p:spPr>
            <a:xfrm>
              <a:off x="9775476" y="7578456"/>
              <a:ext cx="3367325" cy="1997695"/>
            </a:xfrm>
            <a:prstGeom prst="wedgeRectCallout">
              <a:avLst>
                <a:gd name="adj1" fmla="val -27499"/>
                <a:gd name="adj2" fmla="val -123794"/>
              </a:avLst>
            </a:prstGeom>
            <a:solidFill>
              <a:schemeClr val="bg1">
                <a:alpha val="75000"/>
              </a:schemeClr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 defTabSz="1088469"/>
              <a:r>
                <a:rPr lang="ru-RU" sz="600" b="1" dirty="0">
                  <a:solidFill>
                    <a:srgbClr val="4BACC6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Сварщик (ТОП-50)</a:t>
              </a:r>
            </a:p>
            <a:p>
              <a:pPr algn="ctr" defTabSz="1088469"/>
              <a:r>
                <a:rPr lang="ru-RU" sz="600" b="1" dirty="0">
                  <a:solidFill>
                    <a:srgbClr val="45C4F1"/>
                  </a:solidFill>
                  <a:latin typeface="Arial" pitchFamily="34" charset="0"/>
                  <a:cs typeface="Arial" pitchFamily="34" charset="0"/>
                </a:rPr>
                <a:t>Повар, кондитер (ТОП-50)</a:t>
              </a:r>
            </a:p>
            <a:p>
              <a:pPr algn="ctr" defTabSz="1088469"/>
              <a:r>
                <a:rPr lang="ru-RU" sz="600" b="1" dirty="0">
                  <a:solidFill>
                    <a:srgbClr val="4E6DA6"/>
                  </a:solidFill>
                  <a:latin typeface="Arial" pitchFamily="34" charset="0"/>
                  <a:cs typeface="Arial" pitchFamily="34" charset="0"/>
                </a:rPr>
                <a:t>Электромонтер по ремонту и обслуживанию электрооборудования</a:t>
              </a:r>
            </a:p>
            <a:p>
              <a:pPr algn="ctr" defTabSz="1088469"/>
              <a:r>
                <a:rPr lang="ru-RU" sz="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Портной. </a:t>
              </a:r>
              <a:r>
                <a:rPr lang="ru-RU" sz="600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Швея</a:t>
              </a:r>
              <a:endParaRPr lang="ru-RU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1088469"/>
              <a:r>
                <a:rPr lang="ru-RU" sz="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Сварочное производство</a:t>
              </a:r>
            </a:p>
            <a:p>
              <a:pPr algn="ctr" defTabSz="1088469"/>
              <a:r>
                <a:rPr lang="ru-RU" sz="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Дошкольное образование</a:t>
              </a:r>
            </a:p>
            <a:p>
              <a:pPr algn="ctr" defTabSz="1088469"/>
              <a:r>
                <a:rPr lang="ru-RU" sz="600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Столяр строительный, плотник; </a:t>
              </a:r>
            </a:p>
            <a:p>
              <a:pPr algn="ctr" defTabSz="1088469"/>
              <a:r>
                <a:rPr lang="ru-RU" sz="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Станочник деревообрабатывающих станков</a:t>
              </a:r>
            </a:p>
            <a:p>
              <a:pPr algn="ctr" defTabSz="1088469"/>
              <a:r>
                <a:rPr lang="ru-RU" sz="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Оператор линий и установок деревообработки</a:t>
              </a:r>
            </a:p>
            <a:p>
              <a:pPr algn="ctr" defTabSz="1088469"/>
              <a:r>
                <a:rPr lang="ru-RU" sz="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Технология продукции общественного питания</a:t>
              </a:r>
            </a:p>
            <a:p>
              <a:pPr algn="ctr" defTabSz="1088469"/>
              <a:r>
                <a:rPr lang="ru-RU" sz="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Садово-парковое и ландшафтное строительство</a:t>
              </a:r>
            </a:p>
            <a:p>
              <a:pPr algn="ctr" defTabSz="1088469"/>
              <a:r>
                <a:rPr lang="ru-RU" sz="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Техническое обслуживание и ремонт автотранспорта</a:t>
              </a:r>
            </a:p>
            <a:p>
              <a:pPr algn="ctr" defTabSz="1088469"/>
              <a:r>
                <a:rPr lang="ru-RU" sz="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Автомеханик,</a:t>
              </a:r>
              <a:r>
                <a:rPr lang="ru-RU" sz="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Машинист дорожно-строительных машин</a:t>
              </a:r>
            </a:p>
            <a:p>
              <a:pPr algn="ctr" defTabSz="1088469"/>
              <a:r>
                <a:rPr lang="ru-RU" sz="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Декоративно-прикладное искусство и народные промыслы</a:t>
              </a:r>
            </a:p>
            <a:p>
              <a:pPr algn="ctr" defTabSz="1088469"/>
              <a:r>
                <a:rPr lang="ru-RU" sz="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Технология деревообработки, Технология комплексной переработки древесины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9769073" y="7531354"/>
              <a:ext cx="504389" cy="358428"/>
            </a:xfrm>
            <a:prstGeom prst="rect">
              <a:avLst/>
            </a:prstGeom>
            <a:solidFill>
              <a:srgbClr val="4E6DA6"/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8016" tIns="64008" rIns="128016" bIns="64008" rtlCol="0">
              <a:spAutoFit/>
            </a:bodyPr>
            <a:lstStyle/>
            <a:p>
              <a:pPr defTabSz="1088469"/>
              <a:r>
                <a:rPr lang="ru-RU" sz="9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744</a:t>
              </a:r>
            </a:p>
          </p:txBody>
        </p:sp>
        <p:sp>
          <p:nvSpPr>
            <p:cNvPr id="82" name="Овал 81"/>
            <p:cNvSpPr/>
            <p:nvPr/>
          </p:nvSpPr>
          <p:spPr>
            <a:xfrm>
              <a:off x="12622926" y="7452830"/>
              <a:ext cx="705678" cy="306298"/>
            </a:xfrm>
            <a:prstGeom prst="ellipse">
              <a:avLst/>
            </a:prstGeom>
            <a:solidFill>
              <a:srgbClr val="4E6DA6"/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088469"/>
              <a:r>
                <a:rPr lang="ru-RU" sz="9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133/54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891366" y="4274042"/>
            <a:ext cx="1832830" cy="263173"/>
          </a:xfrm>
          <a:prstGeom prst="rect">
            <a:avLst/>
          </a:prstGeom>
          <a:noFill/>
        </p:spPr>
        <p:txBody>
          <a:bodyPr wrap="square" lIns="77747" tIns="38874" rIns="77747" bIns="38874" rtlCol="0">
            <a:spAutoFit/>
          </a:bodyPr>
          <a:lstStyle/>
          <a:p>
            <a:pPr defTabSz="1088469"/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ПЕРВОМАЙСКОЕ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929852" y="3610301"/>
            <a:ext cx="2234426" cy="571079"/>
            <a:chOff x="9867294" y="3977780"/>
            <a:chExt cx="2234426" cy="571079"/>
          </a:xfrm>
        </p:grpSpPr>
        <p:sp>
          <p:nvSpPr>
            <p:cNvPr id="83" name="Прямоугольная выноска 82"/>
            <p:cNvSpPr/>
            <p:nvPr/>
          </p:nvSpPr>
          <p:spPr>
            <a:xfrm>
              <a:off x="9867294" y="4035323"/>
              <a:ext cx="2214944" cy="513536"/>
            </a:xfrm>
            <a:prstGeom prst="wedgeRectCallout">
              <a:avLst>
                <a:gd name="adj1" fmla="val -25266"/>
                <a:gd name="adj2" fmla="val 69636"/>
              </a:avLst>
            </a:prstGeom>
            <a:solidFill>
              <a:schemeClr val="bg1">
                <a:alpha val="75000"/>
              </a:schemeClr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088469"/>
              <a:r>
                <a:rPr lang="ru-RU" sz="600" b="1" dirty="0">
                  <a:solidFill>
                    <a:srgbClr val="4E6DA6"/>
                  </a:solidFill>
                  <a:latin typeface="Arial" pitchFamily="34" charset="0"/>
                  <a:cs typeface="Arial" pitchFamily="34" charset="0"/>
                </a:rPr>
                <a:t>Сварщик (ТОП-50)</a:t>
              </a:r>
            </a:p>
            <a:p>
              <a:pPr algn="ctr" defTabSz="1088469"/>
              <a:r>
                <a:rPr lang="ru-RU" sz="600" b="1" dirty="0">
                  <a:solidFill>
                    <a:srgbClr val="45C4F1"/>
                  </a:solidFill>
                  <a:latin typeface="Arial" pitchFamily="34" charset="0"/>
                  <a:cs typeface="Arial" pitchFamily="34" charset="0"/>
                </a:rPr>
                <a:t>Повар, кондитер (ТОП-50)</a:t>
              </a:r>
            </a:p>
            <a:p>
              <a:pPr algn="ctr" defTabSz="1088469"/>
              <a:r>
                <a:rPr lang="ru-RU" sz="6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Машинист лесозаготовительных и трелевочных машин</a:t>
              </a:r>
            </a:p>
            <a:p>
              <a:pPr algn="ctr" defTabSz="1088469"/>
              <a:r>
                <a:rPr lang="ru-RU" sz="600" b="1" dirty="0">
                  <a:solidFill>
                    <a:srgbClr val="CC00CC"/>
                  </a:solidFill>
                  <a:latin typeface="Arial" pitchFamily="34" charset="0"/>
                  <a:cs typeface="Arial" pitchFamily="34" charset="0"/>
                </a:rPr>
                <a:t>Электромонтер по ремонту и обслуживанию электрооборудования</a:t>
              </a:r>
              <a:endParaRPr lang="ru-RU" sz="600" dirty="0">
                <a:solidFill>
                  <a:srgbClr val="CC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9886776" y="4061264"/>
              <a:ext cx="434332" cy="102317"/>
            </a:xfrm>
            <a:prstGeom prst="rect">
              <a:avLst/>
            </a:prstGeom>
            <a:solidFill>
              <a:srgbClr val="4E6DA6"/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 defTabSz="1088469"/>
              <a:r>
                <a:rPr lang="ru-RU" sz="7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215</a:t>
              </a:r>
            </a:p>
          </p:txBody>
        </p:sp>
        <p:sp>
          <p:nvSpPr>
            <p:cNvPr id="85" name="Овал 84"/>
            <p:cNvSpPr/>
            <p:nvPr/>
          </p:nvSpPr>
          <p:spPr>
            <a:xfrm>
              <a:off x="11591107" y="3977780"/>
              <a:ext cx="510613" cy="155948"/>
            </a:xfrm>
            <a:prstGeom prst="ellipse">
              <a:avLst/>
            </a:prstGeom>
            <a:solidFill>
              <a:srgbClr val="4E6DA6"/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088469"/>
              <a:r>
                <a:rPr lang="ru-RU" sz="9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35/11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8543300" y="3077368"/>
            <a:ext cx="3143682" cy="532933"/>
            <a:chOff x="9585765" y="4866533"/>
            <a:chExt cx="2578167" cy="785524"/>
          </a:xfrm>
        </p:grpSpPr>
        <p:sp>
          <p:nvSpPr>
            <p:cNvPr id="90" name="Прямоугольная выноска 89"/>
            <p:cNvSpPr/>
            <p:nvPr/>
          </p:nvSpPr>
          <p:spPr>
            <a:xfrm>
              <a:off x="9585765" y="4974113"/>
              <a:ext cx="2466596" cy="677944"/>
            </a:xfrm>
            <a:prstGeom prst="wedgeRectCallout">
              <a:avLst>
                <a:gd name="adj1" fmla="val -2580"/>
                <a:gd name="adj2" fmla="val 244164"/>
              </a:avLst>
            </a:prstGeom>
            <a:solidFill>
              <a:schemeClr val="bg1">
                <a:alpha val="75000"/>
              </a:schemeClr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 defTabSz="1088469"/>
              <a:r>
                <a:rPr lang="ru-RU" sz="700" b="1" dirty="0">
                  <a:solidFill>
                    <a:srgbClr val="45C4F1"/>
                  </a:solidFill>
                  <a:latin typeface="Arial" pitchFamily="34" charset="0"/>
                  <a:cs typeface="Arial" pitchFamily="34" charset="0"/>
                </a:rPr>
                <a:t>Повар, кондитер (ТОП-50)</a:t>
              </a:r>
            </a:p>
            <a:p>
              <a:pPr algn="ctr" defTabSz="1088469"/>
              <a:r>
                <a:rPr lang="ru-RU" sz="7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Продавец, контролер-кассир</a:t>
              </a:r>
            </a:p>
            <a:p>
              <a:pPr algn="ctr" defTabSz="1088469"/>
              <a:r>
                <a:rPr lang="ru-RU" sz="700" b="1" dirty="0">
                  <a:solidFill>
                    <a:srgbClr val="FF3399"/>
                  </a:solidFill>
                  <a:latin typeface="Arial" pitchFamily="34" charset="0"/>
                  <a:cs typeface="Arial" pitchFamily="34" charset="0"/>
                </a:rPr>
                <a:t>Тракторист-машинист сельскохозяйственного производства</a:t>
              </a:r>
            </a:p>
            <a:p>
              <a:pPr algn="ctr" defTabSz="1088469"/>
              <a:r>
                <a:rPr lang="ru-RU" sz="7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Мастер сельскохозяйственного производства</a:t>
              </a:r>
            </a:p>
          </p:txBody>
        </p:sp>
        <p:sp>
          <p:nvSpPr>
            <p:cNvPr id="88" name="Овал 87"/>
            <p:cNvSpPr/>
            <p:nvPr/>
          </p:nvSpPr>
          <p:spPr>
            <a:xfrm>
              <a:off x="11723476" y="4866533"/>
              <a:ext cx="440456" cy="239428"/>
            </a:xfrm>
            <a:prstGeom prst="ellipse">
              <a:avLst/>
            </a:prstGeom>
            <a:solidFill>
              <a:srgbClr val="4E6DA6"/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088469"/>
              <a:r>
                <a:rPr lang="ru-RU" sz="9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48/23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9585765" y="4969436"/>
              <a:ext cx="216556" cy="204143"/>
            </a:xfrm>
            <a:prstGeom prst="rect">
              <a:avLst/>
            </a:prstGeom>
            <a:solidFill>
              <a:srgbClr val="4E6DA6"/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/>
            <a:p>
              <a:pPr defTabSz="1088469"/>
              <a:r>
                <a:rPr lang="ru-RU" sz="9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279</a:t>
              </a: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7729665" y="761895"/>
            <a:ext cx="2260025" cy="724751"/>
            <a:chOff x="8898559" y="2059796"/>
            <a:chExt cx="2422697" cy="1068255"/>
          </a:xfrm>
          <a:noFill/>
        </p:grpSpPr>
        <p:sp>
          <p:nvSpPr>
            <p:cNvPr id="105" name="Прямоугольная выноска 104"/>
            <p:cNvSpPr/>
            <p:nvPr/>
          </p:nvSpPr>
          <p:spPr>
            <a:xfrm>
              <a:off x="8898559" y="2152291"/>
              <a:ext cx="2219229" cy="975760"/>
            </a:xfrm>
            <a:prstGeom prst="wedgeRectCallout">
              <a:avLst>
                <a:gd name="adj1" fmla="val -108966"/>
                <a:gd name="adj2" fmla="val 253203"/>
              </a:avLst>
            </a:prstGeom>
            <a:solidFill>
              <a:schemeClr val="bg1">
                <a:alpha val="75000"/>
              </a:schemeClr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088469"/>
              <a:r>
                <a:rPr lang="ru-RU" sz="7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Автомеханик</a:t>
              </a:r>
            </a:p>
            <a:p>
              <a:pPr algn="ctr" defTabSz="1088469"/>
              <a:r>
                <a:rPr lang="ru-RU" sz="700" b="1" dirty="0">
                  <a:solidFill>
                    <a:srgbClr val="45C4F1"/>
                  </a:solidFill>
                  <a:latin typeface="Arial" pitchFamily="34" charset="0"/>
                  <a:cs typeface="Arial" pitchFamily="34" charset="0"/>
                </a:rPr>
                <a:t>Повар, кондитер (ТОП-50) </a:t>
              </a:r>
            </a:p>
            <a:p>
              <a:pPr algn="ctr" defTabSz="1088469"/>
              <a:r>
                <a:rPr lang="ru-RU" sz="700" b="1" dirty="0">
                  <a:solidFill>
                    <a:srgbClr val="45C4F1"/>
                  </a:solidFill>
                  <a:latin typeface="Arial" pitchFamily="34" charset="0"/>
                  <a:cs typeface="Arial" pitchFamily="34" charset="0"/>
                </a:rPr>
                <a:t>Поварское и кондитерское дело (ТОП-50)</a:t>
              </a:r>
            </a:p>
            <a:p>
              <a:pPr algn="ctr" defTabSz="1088469"/>
              <a:r>
                <a:rPr lang="ru-RU" sz="7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Физическая культура</a:t>
              </a:r>
            </a:p>
            <a:p>
              <a:pPr algn="ctr" defTabSz="1088469"/>
              <a:r>
                <a:rPr lang="ru-RU" sz="7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Дошкольное образование</a:t>
              </a:r>
            </a:p>
            <a:p>
              <a:pPr algn="ctr" defTabSz="1088469"/>
              <a:r>
                <a:rPr lang="ru-RU" sz="7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Преподавание в начальных классах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898559" y="2165349"/>
              <a:ext cx="469164" cy="193899"/>
            </a:xfrm>
            <a:prstGeom prst="rect">
              <a:avLst/>
            </a:prstGeom>
            <a:solidFill>
              <a:srgbClr val="4E6DA6"/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 defTabSz="1088469"/>
              <a:r>
                <a:rPr lang="ru-RU" sz="9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385</a:t>
              </a:r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10789436" y="2059796"/>
              <a:ext cx="531820" cy="244103"/>
            </a:xfrm>
            <a:prstGeom prst="ellipse">
              <a:avLst/>
            </a:prstGeom>
            <a:solidFill>
              <a:srgbClr val="4E6DA6"/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088469"/>
              <a:r>
                <a:rPr lang="ru-RU" sz="9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99/38</a:t>
              </a: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1169316" y="2716037"/>
            <a:ext cx="2203064" cy="520899"/>
            <a:chOff x="-576267" y="7320880"/>
            <a:chExt cx="2584579" cy="599865"/>
          </a:xfrm>
          <a:noFill/>
        </p:grpSpPr>
        <p:sp>
          <p:nvSpPr>
            <p:cNvPr id="110" name="Прямоугольная выноска 109"/>
            <p:cNvSpPr/>
            <p:nvPr/>
          </p:nvSpPr>
          <p:spPr>
            <a:xfrm>
              <a:off x="-364773" y="7320880"/>
              <a:ext cx="2373085" cy="504056"/>
            </a:xfrm>
            <a:prstGeom prst="wedgeRectCallout">
              <a:avLst>
                <a:gd name="adj1" fmla="val 110795"/>
                <a:gd name="adj2" fmla="val 11064"/>
              </a:avLst>
            </a:prstGeom>
            <a:solidFill>
              <a:schemeClr val="bg1">
                <a:alpha val="75000"/>
              </a:schemeClr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088469"/>
              <a:r>
                <a:rPr lang="ru-RU" sz="7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Автомеханик</a:t>
              </a:r>
            </a:p>
            <a:p>
              <a:pPr algn="ctr" defTabSz="1088469"/>
              <a:r>
                <a:rPr lang="ru-RU" sz="700" b="1" dirty="0">
                  <a:solidFill>
                    <a:srgbClr val="4E6DA6"/>
                  </a:solidFill>
                  <a:latin typeface="Arial" pitchFamily="34" charset="0"/>
                  <a:cs typeface="Arial" pitchFamily="34" charset="0"/>
                </a:rPr>
                <a:t>Сварщик (ТОП-50)</a:t>
              </a:r>
            </a:p>
            <a:p>
              <a:pPr algn="ctr" defTabSz="1088469"/>
              <a:r>
                <a:rPr lang="ru-RU" sz="7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Продавец, </a:t>
              </a:r>
              <a:r>
                <a:rPr lang="ru-RU" sz="7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контролер-кассир</a:t>
              </a:r>
              <a:endParaRPr lang="ru-RU" sz="7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-364773" y="7338390"/>
              <a:ext cx="377544" cy="151492"/>
            </a:xfrm>
            <a:prstGeom prst="rect">
              <a:avLst/>
            </a:prstGeom>
            <a:solidFill>
              <a:srgbClr val="4E6DA6"/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 defTabSz="1088469"/>
              <a:r>
                <a:rPr lang="ru-RU" sz="9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155</a:t>
              </a:r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-576267" y="7673940"/>
              <a:ext cx="487876" cy="246805"/>
            </a:xfrm>
            <a:prstGeom prst="ellipse">
              <a:avLst/>
            </a:prstGeom>
            <a:solidFill>
              <a:srgbClr val="4E6DA6"/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088469"/>
              <a:r>
                <a:rPr lang="ru-RU" sz="9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37/15</a:t>
              </a:r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4404375" y="773672"/>
            <a:ext cx="3168078" cy="697624"/>
            <a:chOff x="4787821" y="-3681"/>
            <a:chExt cx="2595393" cy="1130082"/>
          </a:xfrm>
        </p:grpSpPr>
        <p:sp>
          <p:nvSpPr>
            <p:cNvPr id="114" name="Прямоугольная выноска 113"/>
            <p:cNvSpPr/>
            <p:nvPr/>
          </p:nvSpPr>
          <p:spPr>
            <a:xfrm>
              <a:off x="4787821" y="70933"/>
              <a:ext cx="2405067" cy="1055468"/>
            </a:xfrm>
            <a:prstGeom prst="wedgeRectCallout">
              <a:avLst>
                <a:gd name="adj1" fmla="val -65491"/>
                <a:gd name="adj2" fmla="val 216215"/>
              </a:avLst>
            </a:prstGeom>
            <a:solidFill>
              <a:schemeClr val="bg1">
                <a:alpha val="75000"/>
              </a:schemeClr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088469"/>
              <a:r>
                <a:rPr lang="ru-RU" sz="700" b="1" dirty="0" smtClean="0">
                  <a:solidFill>
                    <a:srgbClr val="4E6DA6"/>
                  </a:solidFill>
                  <a:latin typeface="Arial" pitchFamily="34" charset="0"/>
                  <a:cs typeface="Arial" pitchFamily="34" charset="0"/>
                </a:rPr>
                <a:t>Сварщик (ТОП-50)</a:t>
              </a:r>
            </a:p>
            <a:p>
              <a:pPr algn="ctr" defTabSz="1088469"/>
              <a:r>
                <a:rPr lang="ru-RU" sz="7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Повар, кондитер (ТОП-50) </a:t>
              </a:r>
            </a:p>
            <a:p>
              <a:pPr algn="ctr" defTabSz="1088469"/>
              <a:r>
                <a:rPr lang="ru-RU" sz="700" b="1" dirty="0" smtClean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Продавец, контролер-кассир</a:t>
              </a:r>
            </a:p>
            <a:p>
              <a:pPr algn="ctr" defTabSz="1088469"/>
              <a:r>
                <a:rPr lang="ru-RU" sz="7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Судовождение</a:t>
              </a:r>
            </a:p>
            <a:p>
              <a:pPr algn="ctr" defTabSz="1088469"/>
              <a:r>
                <a:rPr lang="ru-RU" sz="7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Технология продукции общественного питания</a:t>
              </a:r>
            </a:p>
            <a:p>
              <a:pPr algn="ctr" defTabSz="1088469"/>
              <a:r>
                <a:rPr lang="ru-RU" sz="7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Техническое обслуживание и ремонт автомобильного транспорта</a:t>
              </a:r>
              <a:endParaRPr lang="ru-RU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787821" y="75712"/>
              <a:ext cx="403245" cy="213097"/>
            </a:xfrm>
            <a:prstGeom prst="rect">
              <a:avLst/>
            </a:prstGeom>
            <a:solidFill>
              <a:srgbClr val="4E6DA6"/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 defTabSz="1088469"/>
              <a:r>
                <a:rPr lang="ru-RU" sz="9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295</a:t>
              </a:r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6792950" y="-3681"/>
              <a:ext cx="590264" cy="232090"/>
            </a:xfrm>
            <a:prstGeom prst="ellipse">
              <a:avLst/>
            </a:prstGeom>
            <a:solidFill>
              <a:srgbClr val="4E6DA6"/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088469"/>
              <a:r>
                <a:rPr lang="ru-RU" sz="9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59/26</a:t>
              </a: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126324" y="5699414"/>
            <a:ext cx="773686" cy="340117"/>
          </a:xfrm>
          <a:prstGeom prst="rect">
            <a:avLst/>
          </a:prstGeom>
          <a:solidFill>
            <a:srgbClr val="4E6DA6"/>
          </a:solidFill>
          <a:ln>
            <a:solidFill>
              <a:srgbClr val="4E6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7747" tIns="38874" rIns="77747" bIns="38874" rtlCol="0">
            <a:spAutoFit/>
          </a:bodyPr>
          <a:lstStyle/>
          <a:p>
            <a:pPr algn="ctr" defTabSz="1088469"/>
            <a:r>
              <a:rPr lang="ru-RU" sz="1700" b="1" dirty="0">
                <a:solidFill>
                  <a:prstClr val="white"/>
                </a:solidFill>
              </a:rPr>
              <a:t>450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126324" y="6172385"/>
            <a:ext cx="773686" cy="316602"/>
          </a:xfrm>
          <a:prstGeom prst="ellipse">
            <a:avLst/>
          </a:prstGeom>
          <a:solidFill>
            <a:srgbClr val="4E6DA6"/>
          </a:solidFill>
          <a:ln>
            <a:solidFill>
              <a:srgbClr val="4E6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874" rIns="0" bIns="38874" rtlCol="0" anchor="ctr"/>
          <a:lstStyle/>
          <a:p>
            <a:pPr algn="ctr" defTabSz="1088469"/>
            <a:r>
              <a:rPr lang="ru-RU" sz="1700" b="1" dirty="0">
                <a:solidFill>
                  <a:prstClr val="white"/>
                </a:solidFill>
              </a:rPr>
              <a:t>82/42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012186" y="5708946"/>
            <a:ext cx="1405870" cy="247784"/>
          </a:xfrm>
          <a:prstGeom prst="rect">
            <a:avLst/>
          </a:prstGeom>
          <a:noFill/>
        </p:spPr>
        <p:txBody>
          <a:bodyPr wrap="square" lIns="77747" tIns="38874" rIns="77747" bIns="38874" rtlCol="0">
            <a:spAutoFit/>
          </a:bodyPr>
          <a:lstStyle/>
          <a:p>
            <a:pPr defTabSz="1088469"/>
            <a:r>
              <a:rPr lang="ru-RU" sz="105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КОНТИНГЕНТ</a:t>
            </a:r>
            <a:endParaRPr lang="ru-RU" sz="105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018714" y="6151101"/>
            <a:ext cx="1405870" cy="247784"/>
          </a:xfrm>
          <a:prstGeom prst="rect">
            <a:avLst/>
          </a:prstGeom>
          <a:noFill/>
        </p:spPr>
        <p:txBody>
          <a:bodyPr wrap="square" lIns="77747" tIns="38874" rIns="77747" bIns="38874" rtlCol="0">
            <a:spAutoFit/>
          </a:bodyPr>
          <a:lstStyle/>
          <a:p>
            <a:pPr defTabSz="1088469"/>
            <a:r>
              <a:rPr lang="ru-RU" sz="105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КАДРЫ</a:t>
            </a:r>
            <a:endParaRPr lang="ru-RU" sz="105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29101" y="6573251"/>
            <a:ext cx="968132" cy="263173"/>
          </a:xfrm>
          <a:prstGeom prst="rect">
            <a:avLst/>
          </a:prstGeom>
        </p:spPr>
        <p:txBody>
          <a:bodyPr wrap="none" lIns="77747" tIns="38874" rIns="77747" bIns="38874">
            <a:spAutoFit/>
          </a:bodyPr>
          <a:lstStyle/>
          <a:p>
            <a:pPr defTabSz="1088469"/>
            <a:r>
              <a:rPr lang="ru-RU" sz="1200" b="1" dirty="0" smtClean="0">
                <a:solidFill>
                  <a:srgbClr val="4E6D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СВАРЩИК</a:t>
            </a:r>
            <a:endParaRPr lang="ru-RU" sz="1200" dirty="0">
              <a:solidFill>
                <a:srgbClr val="4E6DA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012186" y="6557421"/>
            <a:ext cx="1879773" cy="247784"/>
          </a:xfrm>
          <a:prstGeom prst="rect">
            <a:avLst/>
          </a:prstGeom>
          <a:noFill/>
        </p:spPr>
        <p:txBody>
          <a:bodyPr wrap="square" lIns="77747" tIns="38874" rIns="77747" bIns="38874" rtlCol="0">
            <a:spAutoFit/>
          </a:bodyPr>
          <a:lstStyle/>
          <a:p>
            <a:pPr defTabSz="1088469"/>
            <a:r>
              <a:rPr lang="ru-RU" sz="105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ДУБЛИРОВАНИЕ</a:t>
            </a:r>
            <a:endParaRPr lang="ru-RU" sz="105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Прямоугольная выноска 69"/>
          <p:cNvSpPr/>
          <p:nvPr/>
        </p:nvSpPr>
        <p:spPr>
          <a:xfrm>
            <a:off x="9286225" y="2323759"/>
            <a:ext cx="2753580" cy="486245"/>
          </a:xfrm>
          <a:prstGeom prst="wedgeRectCallout">
            <a:avLst>
              <a:gd name="adj1" fmla="val -88775"/>
              <a:gd name="adj2" fmla="val 93369"/>
            </a:avLst>
          </a:prstGeom>
          <a:solidFill>
            <a:schemeClr val="bg1">
              <a:alpha val="75000"/>
            </a:schemeClr>
          </a:solidFill>
          <a:ln>
            <a:solidFill>
              <a:srgbClr val="4E6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7" tIns="38874" rIns="77747" bIns="38874" rtlCol="0" anchor="ctr"/>
          <a:lstStyle/>
          <a:p>
            <a:pPr algn="ctr" defTabSz="1088469"/>
            <a:r>
              <a:rPr lang="ru-RU" sz="700" b="1" dirty="0">
                <a:solidFill>
                  <a:srgbClr val="45C4F1"/>
                </a:solidFill>
                <a:latin typeface="Arial" pitchFamily="34" charset="0"/>
                <a:cs typeface="Arial" pitchFamily="34" charset="0"/>
              </a:rPr>
              <a:t>Повар, кондитер (ТОП-50)</a:t>
            </a:r>
          </a:p>
          <a:p>
            <a:pPr algn="ctr" defTabSz="1088469"/>
            <a:r>
              <a:rPr lang="ru-RU" sz="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Машинист лесозаготовительных и трелевочных машин</a:t>
            </a:r>
          </a:p>
          <a:p>
            <a:pPr algn="ctr" defTabSz="1088469"/>
            <a:r>
              <a:rPr lang="ru-RU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Лесное и лесопарковое хозяйство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298281" y="2329713"/>
            <a:ext cx="350362" cy="138499"/>
          </a:xfrm>
          <a:prstGeom prst="rect">
            <a:avLst/>
          </a:prstGeom>
          <a:solidFill>
            <a:srgbClr val="4E6DA6"/>
          </a:solidFill>
          <a:ln>
            <a:solidFill>
              <a:srgbClr val="4E6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Arial" pitchFamily="34" charset="0"/>
                <a:cs typeface="Arial" pitchFamily="34" charset="0"/>
              </a:defRPr>
            </a:lvl1pPr>
          </a:lstStyle>
          <a:p>
            <a:pPr defTabSz="1088469"/>
            <a:r>
              <a:rPr lang="ru-RU" sz="900" dirty="0">
                <a:solidFill>
                  <a:prstClr val="white"/>
                </a:solidFill>
              </a:rPr>
              <a:t>179</a:t>
            </a:r>
          </a:p>
        </p:txBody>
      </p:sp>
      <p:sp>
        <p:nvSpPr>
          <p:cNvPr id="73" name="Овал 72"/>
          <p:cNvSpPr/>
          <p:nvPr/>
        </p:nvSpPr>
        <p:spPr>
          <a:xfrm>
            <a:off x="11598724" y="2244540"/>
            <a:ext cx="532116" cy="151186"/>
          </a:xfrm>
          <a:prstGeom prst="ellipse">
            <a:avLst/>
          </a:prstGeom>
          <a:solidFill>
            <a:srgbClr val="4E6DA6"/>
          </a:solidFill>
          <a:ln>
            <a:solidFill>
              <a:srgbClr val="4E6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874" rIns="0" bIns="38874" rtlCol="0" anchor="ctr"/>
          <a:lstStyle/>
          <a:p>
            <a:pPr algn="ctr" defTabSz="1088469"/>
            <a:r>
              <a:rPr lang="ru-RU" sz="900" b="1" dirty="0">
                <a:solidFill>
                  <a:prstClr val="white"/>
                </a:solidFill>
              </a:rPr>
              <a:t>28/12</a:t>
            </a:r>
            <a:endParaRPr lang="ru-RU" sz="800" b="1" dirty="0">
              <a:solidFill>
                <a:prstClr val="white"/>
              </a:solidFill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1265435" y="1079422"/>
            <a:ext cx="1814092" cy="529180"/>
            <a:chOff x="1212670" y="2483431"/>
            <a:chExt cx="1944667" cy="779992"/>
          </a:xfrm>
          <a:noFill/>
        </p:grpSpPr>
        <p:sp>
          <p:nvSpPr>
            <p:cNvPr id="97" name="Прямоугольная выноска 96"/>
            <p:cNvSpPr/>
            <p:nvPr/>
          </p:nvSpPr>
          <p:spPr>
            <a:xfrm>
              <a:off x="1438110" y="2483431"/>
              <a:ext cx="1719227" cy="668980"/>
            </a:xfrm>
            <a:prstGeom prst="wedgeRectCallout">
              <a:avLst>
                <a:gd name="adj1" fmla="val 83075"/>
                <a:gd name="adj2" fmla="val 61274"/>
              </a:avLst>
            </a:prstGeom>
            <a:solidFill>
              <a:schemeClr val="bg1">
                <a:alpha val="75000"/>
              </a:schemeClr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088469"/>
              <a:endParaRPr lang="ru-RU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defTabSz="1088469"/>
              <a:r>
                <a:rPr lang="ru-RU" sz="7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Продавец, контролер-кассир</a:t>
              </a:r>
            </a:p>
            <a:p>
              <a:pPr algn="ctr" defTabSz="1088469"/>
              <a:r>
                <a:rPr lang="ru-RU" sz="7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Слесарь </a:t>
              </a:r>
              <a:r>
                <a:rPr lang="ru-RU" sz="70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КИПиА</a:t>
              </a:r>
              <a:endParaRPr lang="ru-RU" sz="7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defTabSz="1088469"/>
              <a:r>
                <a:rPr lang="ru-RU" sz="7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Автомеханик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438110" y="2487196"/>
              <a:ext cx="396823" cy="193899"/>
            </a:xfrm>
            <a:prstGeom prst="rect">
              <a:avLst/>
            </a:prstGeom>
            <a:solidFill>
              <a:srgbClr val="4E6DA6"/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 defTabSz="1088469"/>
              <a:r>
                <a:rPr lang="ru-RU" sz="9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71</a:t>
              </a:r>
            </a:p>
          </p:txBody>
        </p:sp>
        <p:sp>
          <p:nvSpPr>
            <p:cNvPr id="99" name="Овал 98"/>
            <p:cNvSpPr/>
            <p:nvPr/>
          </p:nvSpPr>
          <p:spPr>
            <a:xfrm>
              <a:off x="1212670" y="3041398"/>
              <a:ext cx="561663" cy="222025"/>
            </a:xfrm>
            <a:prstGeom prst="ellipse">
              <a:avLst/>
            </a:prstGeom>
            <a:solidFill>
              <a:srgbClr val="4E6DA6"/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088469"/>
              <a:r>
                <a:rPr lang="ru-RU" sz="9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22/6</a:t>
              </a: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318819" y="1929563"/>
            <a:ext cx="3053561" cy="645336"/>
            <a:chOff x="34323" y="3471359"/>
            <a:chExt cx="2550053" cy="951200"/>
          </a:xfrm>
          <a:noFill/>
        </p:grpSpPr>
        <p:sp>
          <p:nvSpPr>
            <p:cNvPr id="101" name="Прямоугольная выноска 100"/>
            <p:cNvSpPr/>
            <p:nvPr/>
          </p:nvSpPr>
          <p:spPr>
            <a:xfrm>
              <a:off x="245920" y="3471359"/>
              <a:ext cx="2338456" cy="825187"/>
            </a:xfrm>
            <a:prstGeom prst="wedgeRectCallout">
              <a:avLst>
                <a:gd name="adj1" fmla="val 61255"/>
                <a:gd name="adj2" fmla="val -106469"/>
              </a:avLst>
            </a:prstGeom>
            <a:solidFill>
              <a:schemeClr val="bg1">
                <a:alpha val="75000"/>
              </a:schemeClr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088469"/>
              <a:r>
                <a:rPr lang="ru-RU" sz="7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Продавец, контролер-кассир</a:t>
              </a:r>
            </a:p>
            <a:p>
              <a:pPr algn="ctr" defTabSz="1088469"/>
              <a:r>
                <a:rPr lang="ru-RU" sz="7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Мастер по ремонту и обслуживанию машинно-тракторного парка</a:t>
              </a:r>
            </a:p>
            <a:p>
              <a:pPr algn="ctr" defTabSz="1088469"/>
              <a:r>
                <a:rPr lang="ru-RU" sz="7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Электромонтер по ремонту и обслуживанию электрооборудования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45920" y="3471359"/>
              <a:ext cx="498660" cy="193898"/>
            </a:xfrm>
            <a:prstGeom prst="rect">
              <a:avLst/>
            </a:prstGeom>
            <a:solidFill>
              <a:srgbClr val="4E6DA6"/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 defTabSz="1088469"/>
              <a:r>
                <a:rPr lang="ru-RU" sz="9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147</a:t>
              </a:r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34323" y="4170531"/>
              <a:ext cx="618867" cy="252028"/>
            </a:xfrm>
            <a:prstGeom prst="ellipse">
              <a:avLst/>
            </a:prstGeom>
            <a:solidFill>
              <a:srgbClr val="4E6DA6"/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088469"/>
              <a:r>
                <a:rPr lang="ru-RU" sz="9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22/11</a:t>
              </a:r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4960656" y="4593168"/>
            <a:ext cx="2235963" cy="708875"/>
            <a:chOff x="7408605" y="6520272"/>
            <a:chExt cx="2428827" cy="1044854"/>
          </a:xfrm>
          <a:noFill/>
        </p:grpSpPr>
        <p:sp>
          <p:nvSpPr>
            <p:cNvPr id="50" name="Прямоугольная выноска 49"/>
            <p:cNvSpPr/>
            <p:nvPr/>
          </p:nvSpPr>
          <p:spPr>
            <a:xfrm>
              <a:off x="7408912" y="6561478"/>
              <a:ext cx="2244104" cy="1003648"/>
            </a:xfrm>
            <a:prstGeom prst="wedgeRectCallout">
              <a:avLst>
                <a:gd name="adj1" fmla="val 72114"/>
                <a:gd name="adj2" fmla="val -57444"/>
              </a:avLst>
            </a:prstGeom>
            <a:solidFill>
              <a:schemeClr val="bg1">
                <a:alpha val="75000"/>
              </a:schemeClr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088469"/>
              <a:r>
                <a:rPr lang="ru-RU" sz="7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Автомеханик</a:t>
              </a:r>
            </a:p>
            <a:p>
              <a:pPr algn="ctr" defTabSz="1088469"/>
              <a:r>
                <a:rPr lang="ru-RU" sz="700" b="1" dirty="0">
                  <a:solidFill>
                    <a:srgbClr val="45C4F1"/>
                  </a:solidFill>
                  <a:latin typeface="Arial" pitchFamily="34" charset="0"/>
                  <a:cs typeface="Arial" pitchFamily="34" charset="0"/>
                </a:rPr>
                <a:t>Повар, кондитер (ТОП-50)</a:t>
              </a:r>
            </a:p>
            <a:p>
              <a:pPr algn="ctr" defTabSz="1088469"/>
              <a:r>
                <a:rPr lang="ru-RU" sz="700" b="1" dirty="0">
                  <a:solidFill>
                    <a:srgbClr val="9BBB59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Эксплуатация и ремонт сельскохозяйственной техники и оборудования (ТОП-50)</a:t>
              </a:r>
            </a:p>
            <a:p>
              <a:pPr algn="ctr" defTabSz="1088469"/>
              <a:r>
                <a:rPr lang="ru-RU" sz="7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Технология продукции общественного питания</a:t>
              </a:r>
            </a:p>
          </p:txBody>
        </p:sp>
        <p:sp>
          <p:nvSpPr>
            <p:cNvPr id="65" name="Овал 64"/>
            <p:cNvSpPr/>
            <p:nvPr/>
          </p:nvSpPr>
          <p:spPr>
            <a:xfrm>
              <a:off x="9322736" y="6520272"/>
              <a:ext cx="514696" cy="235227"/>
            </a:xfrm>
            <a:prstGeom prst="ellipse">
              <a:avLst/>
            </a:prstGeom>
            <a:solidFill>
              <a:srgbClr val="4E6DA6"/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088469"/>
              <a:r>
                <a:rPr lang="ru-RU" sz="9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82/42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408605" y="6561480"/>
              <a:ext cx="356727" cy="193899"/>
            </a:xfrm>
            <a:prstGeom prst="rect">
              <a:avLst/>
            </a:prstGeom>
            <a:solidFill>
              <a:srgbClr val="4E6DA6"/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 defTabSz="1088469"/>
              <a:r>
                <a:rPr lang="ru-RU" sz="9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450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409025" y="4009829"/>
            <a:ext cx="3191124" cy="636947"/>
            <a:chOff x="424136" y="4143359"/>
            <a:chExt cx="2823242" cy="938835"/>
          </a:xfrm>
        </p:grpSpPr>
        <p:sp>
          <p:nvSpPr>
            <p:cNvPr id="51" name="Прямоугольная выноска 50"/>
            <p:cNvSpPr/>
            <p:nvPr/>
          </p:nvSpPr>
          <p:spPr>
            <a:xfrm>
              <a:off x="424136" y="4235865"/>
              <a:ext cx="2780893" cy="846329"/>
            </a:xfrm>
            <a:prstGeom prst="wedgeRectCallout">
              <a:avLst>
                <a:gd name="adj1" fmla="val 155804"/>
                <a:gd name="adj2" fmla="val -64574"/>
              </a:avLst>
            </a:prstGeom>
            <a:solidFill>
              <a:schemeClr val="bg1">
                <a:alpha val="75000"/>
              </a:schemeClr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088469"/>
              <a:r>
                <a:rPr lang="ru-RU" sz="700" b="1" dirty="0">
                  <a:solidFill>
                    <a:srgbClr val="C0504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Автомеханик</a:t>
              </a:r>
            </a:p>
            <a:p>
              <a:pPr algn="ctr" defTabSz="1088469"/>
              <a:r>
                <a:rPr lang="ru-RU" sz="700" b="1" dirty="0">
                  <a:solidFill>
                    <a:srgbClr val="FF3399"/>
                  </a:solidFill>
                  <a:latin typeface="Arial" pitchFamily="34" charset="0"/>
                  <a:cs typeface="Arial" pitchFamily="34" charset="0"/>
                </a:rPr>
                <a:t>Тракторист-машинист сельскохозяйственного производства</a:t>
              </a:r>
            </a:p>
            <a:p>
              <a:pPr algn="ctr" defTabSz="1088469"/>
              <a:r>
                <a:rPr lang="ru-RU" sz="7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Социальный работник</a:t>
              </a:r>
            </a:p>
            <a:p>
              <a:pPr algn="ctr" defTabSz="1088469"/>
              <a:r>
                <a:rPr lang="ru-RU" sz="700" dirty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Технология производства и переработки сельскохозяйственной продукции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6643" y="4250022"/>
              <a:ext cx="347651" cy="193898"/>
            </a:xfrm>
            <a:prstGeom prst="rect">
              <a:avLst/>
            </a:prstGeom>
            <a:solidFill>
              <a:srgbClr val="4E6DA6"/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 defTabSz="1088469"/>
              <a:r>
                <a:rPr lang="ru-RU" sz="9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312</a:t>
              </a:r>
            </a:p>
          </p:txBody>
        </p:sp>
        <p:sp>
          <p:nvSpPr>
            <p:cNvPr id="66" name="Овал 65"/>
            <p:cNvSpPr/>
            <p:nvPr/>
          </p:nvSpPr>
          <p:spPr>
            <a:xfrm>
              <a:off x="2599306" y="4143359"/>
              <a:ext cx="648072" cy="269184"/>
            </a:xfrm>
            <a:prstGeom prst="ellipse">
              <a:avLst/>
            </a:prstGeom>
            <a:solidFill>
              <a:srgbClr val="4E6DA6"/>
            </a:solidFill>
            <a:ln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088469"/>
              <a:r>
                <a:rPr lang="ru-RU" sz="9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63/21</a:t>
              </a:r>
            </a:p>
          </p:txBody>
        </p:sp>
      </p:grpSp>
      <p:sp>
        <p:nvSpPr>
          <p:cNvPr id="76" name="Овал 75"/>
          <p:cNvSpPr/>
          <p:nvPr/>
        </p:nvSpPr>
        <p:spPr>
          <a:xfrm>
            <a:off x="8862607" y="4222716"/>
            <a:ext cx="1572072" cy="370452"/>
          </a:xfrm>
          <a:prstGeom prst="ellipse">
            <a:avLst/>
          </a:prstGeom>
          <a:solidFill>
            <a:srgbClr val="45C4F1">
              <a:alpha val="17000"/>
            </a:srgbClr>
          </a:solidFill>
          <a:ln w="12700">
            <a:solidFill>
              <a:srgbClr val="45C4F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7" tIns="38874" rIns="77747" bIns="38874" rtlCol="0" anchor="ctr"/>
          <a:lstStyle/>
          <a:p>
            <a:pPr algn="ctr" defTabSz="1088469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75" name="object 5"/>
          <p:cNvSpPr txBox="1"/>
          <p:nvPr/>
        </p:nvSpPr>
        <p:spPr>
          <a:xfrm>
            <a:off x="77836" y="171870"/>
            <a:ext cx="11103516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/>
            <a:r>
              <a:rPr lang="ru-RU" sz="2000" b="1" dirty="0" smtClean="0">
                <a:solidFill>
                  <a:srgbClr val="4E6D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НОВЫЙ ДИЗАЙН </a:t>
            </a:r>
            <a:r>
              <a:rPr lang="ru-RU" sz="2000" b="1" dirty="0">
                <a:solidFill>
                  <a:srgbClr val="4E6D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ИНФРАСТРУКТУРЫ </a:t>
            </a:r>
            <a:r>
              <a:rPr lang="ru-RU" sz="2000" b="1" dirty="0" smtClean="0">
                <a:solidFill>
                  <a:srgbClr val="4E6D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 ТОМСКОЙ </a:t>
            </a:r>
            <a:r>
              <a:rPr lang="ru-RU" sz="2000" b="1" dirty="0">
                <a:solidFill>
                  <a:srgbClr val="4E6D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</a:t>
            </a:r>
            <a:r>
              <a:rPr lang="ru-RU" sz="2000" b="1" dirty="0" smtClean="0">
                <a:solidFill>
                  <a:srgbClr val="4E6D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ЛОГИКЕ КЛАСТЕРНОЙ ПОЛИТИКИ</a:t>
            </a:r>
            <a:endParaRPr lang="ru-RU" sz="2000" b="1" dirty="0">
              <a:solidFill>
                <a:srgbClr val="4E6DA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14002" y="227440"/>
            <a:ext cx="543574" cy="543574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9" t="17369" r="1696" b="21052"/>
          <a:stretch/>
        </p:blipFill>
        <p:spPr>
          <a:xfrm>
            <a:off x="11210641" y="237926"/>
            <a:ext cx="851414" cy="5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234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4642871" y="3695700"/>
            <a:ext cx="743926" cy="1016902"/>
          </a:xfrm>
          <a:custGeom>
            <a:avLst/>
            <a:gdLst>
              <a:gd name="connsiteX0" fmla="*/ 386329 w 743926"/>
              <a:gd name="connsiteY0" fmla="*/ 0 h 1016902"/>
              <a:gd name="connsiteX1" fmla="*/ 295842 w 743926"/>
              <a:gd name="connsiteY1" fmla="*/ 0 h 1016902"/>
              <a:gd name="connsiteX2" fmla="*/ 224404 w 743926"/>
              <a:gd name="connsiteY2" fmla="*/ 0 h 1016902"/>
              <a:gd name="connsiteX3" fmla="*/ 172017 w 743926"/>
              <a:gd name="connsiteY3" fmla="*/ 0 h 1016902"/>
              <a:gd name="connsiteX4" fmla="*/ 162492 w 743926"/>
              <a:gd name="connsiteY4" fmla="*/ 23813 h 1016902"/>
              <a:gd name="connsiteX5" fmla="*/ 143442 w 743926"/>
              <a:gd name="connsiteY5" fmla="*/ 61913 h 1016902"/>
              <a:gd name="connsiteX6" fmla="*/ 119629 w 743926"/>
              <a:gd name="connsiteY6" fmla="*/ 80963 h 1016902"/>
              <a:gd name="connsiteX7" fmla="*/ 105342 w 743926"/>
              <a:gd name="connsiteY7" fmla="*/ 85725 h 1016902"/>
              <a:gd name="connsiteX8" fmla="*/ 95817 w 743926"/>
              <a:gd name="connsiteY8" fmla="*/ 52388 h 1016902"/>
              <a:gd name="connsiteX9" fmla="*/ 29142 w 743926"/>
              <a:gd name="connsiteY9" fmla="*/ 33338 h 1016902"/>
              <a:gd name="connsiteX10" fmla="*/ 567 w 743926"/>
              <a:gd name="connsiteY10" fmla="*/ 90488 h 1016902"/>
              <a:gd name="connsiteX11" fmla="*/ 10092 w 743926"/>
              <a:gd name="connsiteY11" fmla="*/ 166688 h 1016902"/>
              <a:gd name="connsiteX12" fmla="*/ 10092 w 743926"/>
              <a:gd name="connsiteY12" fmla="*/ 233363 h 1016902"/>
              <a:gd name="connsiteX13" fmla="*/ 38667 w 743926"/>
              <a:gd name="connsiteY13" fmla="*/ 285750 h 1016902"/>
              <a:gd name="connsiteX14" fmla="*/ 43429 w 743926"/>
              <a:gd name="connsiteY14" fmla="*/ 323850 h 1016902"/>
              <a:gd name="connsiteX15" fmla="*/ 62479 w 743926"/>
              <a:gd name="connsiteY15" fmla="*/ 357188 h 1016902"/>
              <a:gd name="connsiteX16" fmla="*/ 110104 w 743926"/>
              <a:gd name="connsiteY16" fmla="*/ 357188 h 1016902"/>
              <a:gd name="connsiteX17" fmla="*/ 143442 w 743926"/>
              <a:gd name="connsiteY17" fmla="*/ 404813 h 1016902"/>
              <a:gd name="connsiteX18" fmla="*/ 172017 w 743926"/>
              <a:gd name="connsiteY18" fmla="*/ 552450 h 1016902"/>
              <a:gd name="connsiteX19" fmla="*/ 172017 w 743926"/>
              <a:gd name="connsiteY19" fmla="*/ 552450 h 1016902"/>
              <a:gd name="connsiteX20" fmla="*/ 248217 w 743926"/>
              <a:gd name="connsiteY20" fmla="*/ 609600 h 1016902"/>
              <a:gd name="connsiteX21" fmla="*/ 314892 w 743926"/>
              <a:gd name="connsiteY21" fmla="*/ 647700 h 1016902"/>
              <a:gd name="connsiteX22" fmla="*/ 352992 w 743926"/>
              <a:gd name="connsiteY22" fmla="*/ 685800 h 1016902"/>
              <a:gd name="connsiteX23" fmla="*/ 395854 w 743926"/>
              <a:gd name="connsiteY23" fmla="*/ 704850 h 1016902"/>
              <a:gd name="connsiteX24" fmla="*/ 433954 w 743926"/>
              <a:gd name="connsiteY24" fmla="*/ 738188 h 1016902"/>
              <a:gd name="connsiteX25" fmla="*/ 453004 w 743926"/>
              <a:gd name="connsiteY25" fmla="*/ 795338 h 1016902"/>
              <a:gd name="connsiteX26" fmla="*/ 476817 w 743926"/>
              <a:gd name="connsiteY26" fmla="*/ 847725 h 1016902"/>
              <a:gd name="connsiteX27" fmla="*/ 495867 w 743926"/>
              <a:gd name="connsiteY27" fmla="*/ 909638 h 1016902"/>
              <a:gd name="connsiteX28" fmla="*/ 514917 w 743926"/>
              <a:gd name="connsiteY28" fmla="*/ 966788 h 1016902"/>
              <a:gd name="connsiteX29" fmla="*/ 581592 w 743926"/>
              <a:gd name="connsiteY29" fmla="*/ 1009650 h 1016902"/>
              <a:gd name="connsiteX30" fmla="*/ 676842 w 743926"/>
              <a:gd name="connsiteY30" fmla="*/ 1009650 h 1016902"/>
              <a:gd name="connsiteX31" fmla="*/ 700654 w 743926"/>
              <a:gd name="connsiteY31" fmla="*/ 938213 h 1016902"/>
              <a:gd name="connsiteX32" fmla="*/ 710179 w 743926"/>
              <a:gd name="connsiteY32" fmla="*/ 881063 h 1016902"/>
              <a:gd name="connsiteX33" fmla="*/ 729229 w 743926"/>
              <a:gd name="connsiteY33" fmla="*/ 842963 h 1016902"/>
              <a:gd name="connsiteX34" fmla="*/ 743517 w 743926"/>
              <a:gd name="connsiteY34" fmla="*/ 795338 h 1016902"/>
              <a:gd name="connsiteX35" fmla="*/ 733992 w 743926"/>
              <a:gd name="connsiteY35" fmla="*/ 742950 h 1016902"/>
              <a:gd name="connsiteX36" fmla="*/ 676842 w 743926"/>
              <a:gd name="connsiteY36" fmla="*/ 681038 h 1016902"/>
              <a:gd name="connsiteX37" fmla="*/ 629217 w 743926"/>
              <a:gd name="connsiteY37" fmla="*/ 633413 h 1016902"/>
              <a:gd name="connsiteX38" fmla="*/ 576829 w 743926"/>
              <a:gd name="connsiteY38" fmla="*/ 590550 h 1016902"/>
              <a:gd name="connsiteX39" fmla="*/ 557779 w 743926"/>
              <a:gd name="connsiteY39" fmla="*/ 561975 h 1016902"/>
              <a:gd name="connsiteX40" fmla="*/ 600642 w 743926"/>
              <a:gd name="connsiteY40" fmla="*/ 523875 h 1016902"/>
              <a:gd name="connsiteX41" fmla="*/ 600642 w 743926"/>
              <a:gd name="connsiteY41" fmla="*/ 495300 h 1016902"/>
              <a:gd name="connsiteX42" fmla="*/ 548254 w 743926"/>
              <a:gd name="connsiteY42" fmla="*/ 461963 h 1016902"/>
              <a:gd name="connsiteX43" fmla="*/ 553017 w 743926"/>
              <a:gd name="connsiteY43" fmla="*/ 409575 h 1016902"/>
              <a:gd name="connsiteX44" fmla="*/ 553017 w 743926"/>
              <a:gd name="connsiteY44" fmla="*/ 366713 h 1016902"/>
              <a:gd name="connsiteX45" fmla="*/ 500629 w 743926"/>
              <a:gd name="connsiteY45" fmla="*/ 314325 h 1016902"/>
              <a:gd name="connsiteX46" fmla="*/ 448242 w 743926"/>
              <a:gd name="connsiteY46" fmla="*/ 290513 h 1016902"/>
              <a:gd name="connsiteX47" fmla="*/ 414904 w 743926"/>
              <a:gd name="connsiteY47" fmla="*/ 228600 h 1016902"/>
              <a:gd name="connsiteX48" fmla="*/ 381567 w 743926"/>
              <a:gd name="connsiteY48" fmla="*/ 180975 h 1016902"/>
              <a:gd name="connsiteX49" fmla="*/ 343467 w 743926"/>
              <a:gd name="connsiteY49" fmla="*/ 138113 h 1016902"/>
              <a:gd name="connsiteX50" fmla="*/ 362517 w 743926"/>
              <a:gd name="connsiteY50" fmla="*/ 114300 h 1016902"/>
              <a:gd name="connsiteX51" fmla="*/ 376804 w 743926"/>
              <a:gd name="connsiteY51" fmla="*/ 85725 h 1016902"/>
              <a:gd name="connsiteX52" fmla="*/ 386329 w 743926"/>
              <a:gd name="connsiteY52" fmla="*/ 0 h 101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743926" h="1016902">
                <a:moveTo>
                  <a:pt x="386329" y="0"/>
                </a:moveTo>
                <a:lnTo>
                  <a:pt x="295842" y="0"/>
                </a:lnTo>
                <a:lnTo>
                  <a:pt x="224404" y="0"/>
                </a:lnTo>
                <a:lnTo>
                  <a:pt x="172017" y="0"/>
                </a:lnTo>
                <a:cubicBezTo>
                  <a:pt x="161698" y="3969"/>
                  <a:pt x="167254" y="13494"/>
                  <a:pt x="162492" y="23813"/>
                </a:cubicBezTo>
                <a:cubicBezTo>
                  <a:pt x="157730" y="34132"/>
                  <a:pt x="150586" y="52388"/>
                  <a:pt x="143442" y="61913"/>
                </a:cubicBezTo>
                <a:cubicBezTo>
                  <a:pt x="136298" y="71438"/>
                  <a:pt x="125979" y="76994"/>
                  <a:pt x="119629" y="80963"/>
                </a:cubicBezTo>
                <a:cubicBezTo>
                  <a:pt x="113279" y="84932"/>
                  <a:pt x="109311" y="90487"/>
                  <a:pt x="105342" y="85725"/>
                </a:cubicBezTo>
                <a:cubicBezTo>
                  <a:pt x="101373" y="80963"/>
                  <a:pt x="108517" y="61119"/>
                  <a:pt x="95817" y="52388"/>
                </a:cubicBezTo>
                <a:cubicBezTo>
                  <a:pt x="83117" y="43657"/>
                  <a:pt x="45017" y="26988"/>
                  <a:pt x="29142" y="33338"/>
                </a:cubicBezTo>
                <a:cubicBezTo>
                  <a:pt x="13267" y="39688"/>
                  <a:pt x="3742" y="68263"/>
                  <a:pt x="567" y="90488"/>
                </a:cubicBezTo>
                <a:cubicBezTo>
                  <a:pt x="-2608" y="112713"/>
                  <a:pt x="8504" y="142875"/>
                  <a:pt x="10092" y="166688"/>
                </a:cubicBezTo>
                <a:cubicBezTo>
                  <a:pt x="11680" y="190501"/>
                  <a:pt x="5330" y="213519"/>
                  <a:pt x="10092" y="233363"/>
                </a:cubicBezTo>
                <a:cubicBezTo>
                  <a:pt x="14854" y="253207"/>
                  <a:pt x="33111" y="270669"/>
                  <a:pt x="38667" y="285750"/>
                </a:cubicBezTo>
                <a:cubicBezTo>
                  <a:pt x="44223" y="300831"/>
                  <a:pt x="39460" y="311944"/>
                  <a:pt x="43429" y="323850"/>
                </a:cubicBezTo>
                <a:cubicBezTo>
                  <a:pt x="47398" y="335756"/>
                  <a:pt x="51366" y="351632"/>
                  <a:pt x="62479" y="357188"/>
                </a:cubicBezTo>
                <a:cubicBezTo>
                  <a:pt x="73591" y="362744"/>
                  <a:pt x="96610" y="349251"/>
                  <a:pt x="110104" y="357188"/>
                </a:cubicBezTo>
                <a:cubicBezTo>
                  <a:pt x="123598" y="365125"/>
                  <a:pt x="133123" y="372269"/>
                  <a:pt x="143442" y="404813"/>
                </a:cubicBezTo>
                <a:cubicBezTo>
                  <a:pt x="153761" y="437357"/>
                  <a:pt x="172017" y="552450"/>
                  <a:pt x="172017" y="552450"/>
                </a:cubicBezTo>
                <a:lnTo>
                  <a:pt x="172017" y="552450"/>
                </a:lnTo>
                <a:cubicBezTo>
                  <a:pt x="184717" y="561975"/>
                  <a:pt x="224404" y="593725"/>
                  <a:pt x="248217" y="609600"/>
                </a:cubicBezTo>
                <a:cubicBezTo>
                  <a:pt x="272029" y="625475"/>
                  <a:pt x="297429" y="635000"/>
                  <a:pt x="314892" y="647700"/>
                </a:cubicBezTo>
                <a:cubicBezTo>
                  <a:pt x="332354" y="660400"/>
                  <a:pt x="339498" y="676275"/>
                  <a:pt x="352992" y="685800"/>
                </a:cubicBezTo>
                <a:cubicBezTo>
                  <a:pt x="366486" y="695325"/>
                  <a:pt x="382360" y="696119"/>
                  <a:pt x="395854" y="704850"/>
                </a:cubicBezTo>
                <a:cubicBezTo>
                  <a:pt x="409348" y="713581"/>
                  <a:pt x="424429" y="723107"/>
                  <a:pt x="433954" y="738188"/>
                </a:cubicBezTo>
                <a:cubicBezTo>
                  <a:pt x="443479" y="753269"/>
                  <a:pt x="445860" y="777082"/>
                  <a:pt x="453004" y="795338"/>
                </a:cubicBezTo>
                <a:cubicBezTo>
                  <a:pt x="460148" y="813594"/>
                  <a:pt x="469673" y="828675"/>
                  <a:pt x="476817" y="847725"/>
                </a:cubicBezTo>
                <a:cubicBezTo>
                  <a:pt x="483961" y="866775"/>
                  <a:pt x="489517" y="889794"/>
                  <a:pt x="495867" y="909638"/>
                </a:cubicBezTo>
                <a:cubicBezTo>
                  <a:pt x="502217" y="929482"/>
                  <a:pt x="500630" y="950119"/>
                  <a:pt x="514917" y="966788"/>
                </a:cubicBezTo>
                <a:cubicBezTo>
                  <a:pt x="529204" y="983457"/>
                  <a:pt x="554605" y="1002506"/>
                  <a:pt x="581592" y="1009650"/>
                </a:cubicBezTo>
                <a:cubicBezTo>
                  <a:pt x="608580" y="1016794"/>
                  <a:pt x="656998" y="1021556"/>
                  <a:pt x="676842" y="1009650"/>
                </a:cubicBezTo>
                <a:cubicBezTo>
                  <a:pt x="696686" y="997744"/>
                  <a:pt x="695098" y="959644"/>
                  <a:pt x="700654" y="938213"/>
                </a:cubicBezTo>
                <a:cubicBezTo>
                  <a:pt x="706210" y="916782"/>
                  <a:pt x="705417" y="896938"/>
                  <a:pt x="710179" y="881063"/>
                </a:cubicBezTo>
                <a:cubicBezTo>
                  <a:pt x="714941" y="865188"/>
                  <a:pt x="723673" y="857251"/>
                  <a:pt x="729229" y="842963"/>
                </a:cubicBezTo>
                <a:cubicBezTo>
                  <a:pt x="734785" y="828675"/>
                  <a:pt x="742723" y="812007"/>
                  <a:pt x="743517" y="795338"/>
                </a:cubicBezTo>
                <a:cubicBezTo>
                  <a:pt x="744311" y="778669"/>
                  <a:pt x="745104" y="762000"/>
                  <a:pt x="733992" y="742950"/>
                </a:cubicBezTo>
                <a:cubicBezTo>
                  <a:pt x="722880" y="723900"/>
                  <a:pt x="694304" y="699294"/>
                  <a:pt x="676842" y="681038"/>
                </a:cubicBezTo>
                <a:cubicBezTo>
                  <a:pt x="659380" y="662782"/>
                  <a:pt x="645886" y="648494"/>
                  <a:pt x="629217" y="633413"/>
                </a:cubicBezTo>
                <a:cubicBezTo>
                  <a:pt x="612548" y="618332"/>
                  <a:pt x="588735" y="602456"/>
                  <a:pt x="576829" y="590550"/>
                </a:cubicBezTo>
                <a:cubicBezTo>
                  <a:pt x="564923" y="578644"/>
                  <a:pt x="553810" y="573087"/>
                  <a:pt x="557779" y="561975"/>
                </a:cubicBezTo>
                <a:cubicBezTo>
                  <a:pt x="561748" y="550863"/>
                  <a:pt x="593498" y="534987"/>
                  <a:pt x="600642" y="523875"/>
                </a:cubicBezTo>
                <a:cubicBezTo>
                  <a:pt x="607786" y="512763"/>
                  <a:pt x="609373" y="505619"/>
                  <a:pt x="600642" y="495300"/>
                </a:cubicBezTo>
                <a:cubicBezTo>
                  <a:pt x="591911" y="484981"/>
                  <a:pt x="556191" y="476250"/>
                  <a:pt x="548254" y="461963"/>
                </a:cubicBezTo>
                <a:cubicBezTo>
                  <a:pt x="540317" y="447676"/>
                  <a:pt x="552223" y="425450"/>
                  <a:pt x="553017" y="409575"/>
                </a:cubicBezTo>
                <a:cubicBezTo>
                  <a:pt x="553811" y="393700"/>
                  <a:pt x="561748" y="382588"/>
                  <a:pt x="553017" y="366713"/>
                </a:cubicBezTo>
                <a:cubicBezTo>
                  <a:pt x="544286" y="350838"/>
                  <a:pt x="518092" y="327025"/>
                  <a:pt x="500629" y="314325"/>
                </a:cubicBezTo>
                <a:cubicBezTo>
                  <a:pt x="483167" y="301625"/>
                  <a:pt x="462529" y="304800"/>
                  <a:pt x="448242" y="290513"/>
                </a:cubicBezTo>
                <a:cubicBezTo>
                  <a:pt x="433955" y="276226"/>
                  <a:pt x="426017" y="246856"/>
                  <a:pt x="414904" y="228600"/>
                </a:cubicBezTo>
                <a:cubicBezTo>
                  <a:pt x="403792" y="210344"/>
                  <a:pt x="393473" y="196056"/>
                  <a:pt x="381567" y="180975"/>
                </a:cubicBezTo>
                <a:cubicBezTo>
                  <a:pt x="369661" y="165894"/>
                  <a:pt x="343467" y="138113"/>
                  <a:pt x="343467" y="138113"/>
                </a:cubicBezTo>
                <a:cubicBezTo>
                  <a:pt x="340292" y="127000"/>
                  <a:pt x="356961" y="123031"/>
                  <a:pt x="362517" y="114300"/>
                </a:cubicBezTo>
                <a:cubicBezTo>
                  <a:pt x="368073" y="105569"/>
                  <a:pt x="372041" y="103188"/>
                  <a:pt x="376804" y="85725"/>
                </a:cubicBezTo>
                <a:cubicBezTo>
                  <a:pt x="381567" y="68262"/>
                  <a:pt x="386329" y="38893"/>
                  <a:pt x="386329" y="0"/>
                </a:cubicBezTo>
                <a:close/>
              </a:path>
            </a:pathLst>
          </a:custGeom>
          <a:pattFill prst="pct90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олилиния 117"/>
          <p:cNvSpPr/>
          <p:nvPr/>
        </p:nvSpPr>
        <p:spPr>
          <a:xfrm>
            <a:off x="1394412" y="3052054"/>
            <a:ext cx="1630517" cy="1509566"/>
          </a:xfrm>
          <a:custGeom>
            <a:avLst/>
            <a:gdLst>
              <a:gd name="connsiteX0" fmla="*/ 1321492 w 1630517"/>
              <a:gd name="connsiteY0" fmla="*/ 955839 h 1509566"/>
              <a:gd name="connsiteX1" fmla="*/ 1162269 w 1630517"/>
              <a:gd name="connsiteY1" fmla="*/ 1192400 h 1509566"/>
              <a:gd name="connsiteX2" fmla="*/ 1034889 w 1630517"/>
              <a:gd name="connsiteY2" fmla="*/ 1337976 h 1509566"/>
              <a:gd name="connsiteX3" fmla="*/ 939355 w 1630517"/>
              <a:gd name="connsiteY3" fmla="*/ 1506298 h 1509566"/>
              <a:gd name="connsiteX4" fmla="*/ 880215 w 1630517"/>
              <a:gd name="connsiteY4" fmla="*/ 1442609 h 1509566"/>
              <a:gd name="connsiteX5" fmla="*/ 630006 w 1630517"/>
              <a:gd name="connsiteY5" fmla="*/ 1360722 h 1509566"/>
              <a:gd name="connsiteX6" fmla="*/ 393445 w 1630517"/>
              <a:gd name="connsiteY6" fmla="*/ 1265188 h 1509566"/>
              <a:gd name="connsiteX7" fmla="*/ 366149 w 1630517"/>
              <a:gd name="connsiteY7" fmla="*/ 1215146 h 1509566"/>
              <a:gd name="connsiteX8" fmla="*/ 261516 w 1630517"/>
              <a:gd name="connsiteY8" fmla="*/ 1096865 h 1509566"/>
              <a:gd name="connsiteX9" fmla="*/ 184179 w 1630517"/>
              <a:gd name="connsiteY9" fmla="*/ 955839 h 1509566"/>
              <a:gd name="connsiteX10" fmla="*/ 125039 w 1630517"/>
              <a:gd name="connsiteY10" fmla="*/ 810262 h 1509566"/>
              <a:gd name="connsiteX11" fmla="*/ 115940 w 1630517"/>
              <a:gd name="connsiteY11" fmla="*/ 787516 h 1509566"/>
              <a:gd name="connsiteX12" fmla="*/ 147785 w 1630517"/>
              <a:gd name="connsiteY12" fmla="*/ 605546 h 1509566"/>
              <a:gd name="connsiteX13" fmla="*/ 2209 w 1630517"/>
              <a:gd name="connsiteY13" fmla="*/ 423576 h 1509566"/>
              <a:gd name="connsiteX14" fmla="*/ 65898 w 1630517"/>
              <a:gd name="connsiteY14" fmla="*/ 323492 h 1509566"/>
              <a:gd name="connsiteX15" fmla="*/ 147785 w 1630517"/>
              <a:gd name="connsiteY15" fmla="*/ 341689 h 1509566"/>
              <a:gd name="connsiteX16" fmla="*/ 256967 w 1630517"/>
              <a:gd name="connsiteY16" fmla="*/ 337140 h 1509566"/>
              <a:gd name="connsiteX17" fmla="*/ 307009 w 1630517"/>
              <a:gd name="connsiteY17" fmla="*/ 328042 h 1509566"/>
              <a:gd name="connsiteX18" fmla="*/ 352501 w 1630517"/>
              <a:gd name="connsiteY18" fmla="*/ 268901 h 1509566"/>
              <a:gd name="connsiteX19" fmla="*/ 384346 w 1630517"/>
              <a:gd name="connsiteY19" fmla="*/ 264352 h 1509566"/>
              <a:gd name="connsiteX20" fmla="*/ 407092 w 1630517"/>
              <a:gd name="connsiteY20" fmla="*/ 278000 h 1509566"/>
              <a:gd name="connsiteX21" fmla="*/ 429839 w 1630517"/>
              <a:gd name="connsiteY21" fmla="*/ 287098 h 1509566"/>
              <a:gd name="connsiteX22" fmla="*/ 498078 w 1630517"/>
              <a:gd name="connsiteY22" fmla="*/ 287098 h 1509566"/>
              <a:gd name="connsiteX23" fmla="*/ 529922 w 1630517"/>
              <a:gd name="connsiteY23" fmla="*/ 268901 h 1509566"/>
              <a:gd name="connsiteX24" fmla="*/ 534472 w 1630517"/>
              <a:gd name="connsiteY24" fmla="*/ 291647 h 1509566"/>
              <a:gd name="connsiteX25" fmla="*/ 570866 w 1630517"/>
              <a:gd name="connsiteY25" fmla="*/ 291647 h 1509566"/>
              <a:gd name="connsiteX26" fmla="*/ 602710 w 1630517"/>
              <a:gd name="connsiteY26" fmla="*/ 282549 h 1509566"/>
              <a:gd name="connsiteX27" fmla="*/ 616358 w 1630517"/>
              <a:gd name="connsiteY27" fmla="*/ 309845 h 1509566"/>
              <a:gd name="connsiteX28" fmla="*/ 661851 w 1630517"/>
              <a:gd name="connsiteY28" fmla="*/ 314394 h 1509566"/>
              <a:gd name="connsiteX29" fmla="*/ 730089 w 1630517"/>
              <a:gd name="connsiteY29" fmla="*/ 323492 h 1509566"/>
              <a:gd name="connsiteX30" fmla="*/ 752836 w 1630517"/>
              <a:gd name="connsiteY30" fmla="*/ 341689 h 1509566"/>
              <a:gd name="connsiteX31" fmla="*/ 775582 w 1630517"/>
              <a:gd name="connsiteY31" fmla="*/ 350788 h 1509566"/>
              <a:gd name="connsiteX32" fmla="*/ 825624 w 1630517"/>
              <a:gd name="connsiteY32" fmla="*/ 337140 h 1509566"/>
              <a:gd name="connsiteX33" fmla="*/ 880215 w 1630517"/>
              <a:gd name="connsiteY33" fmla="*/ 350788 h 1509566"/>
              <a:gd name="connsiteX34" fmla="*/ 902961 w 1630517"/>
              <a:gd name="connsiteY34" fmla="*/ 373534 h 1509566"/>
              <a:gd name="connsiteX35" fmla="*/ 939355 w 1630517"/>
              <a:gd name="connsiteY35" fmla="*/ 378083 h 1509566"/>
              <a:gd name="connsiteX36" fmla="*/ 980298 w 1630517"/>
              <a:gd name="connsiteY36" fmla="*/ 359886 h 1509566"/>
              <a:gd name="connsiteX37" fmla="*/ 1016692 w 1630517"/>
              <a:gd name="connsiteY37" fmla="*/ 332591 h 1509566"/>
              <a:gd name="connsiteX38" fmla="*/ 1039439 w 1630517"/>
              <a:gd name="connsiteY38" fmla="*/ 273450 h 1509566"/>
              <a:gd name="connsiteX39" fmla="*/ 1039439 w 1630517"/>
              <a:gd name="connsiteY39" fmla="*/ 114227 h 1509566"/>
              <a:gd name="connsiteX40" fmla="*/ 1025791 w 1630517"/>
              <a:gd name="connsiteY40" fmla="*/ 45988 h 1509566"/>
              <a:gd name="connsiteX41" fmla="*/ 1157719 w 1630517"/>
              <a:gd name="connsiteY41" fmla="*/ 23242 h 1509566"/>
              <a:gd name="connsiteX42" fmla="*/ 1171367 w 1630517"/>
              <a:gd name="connsiteY42" fmla="*/ 495 h 1509566"/>
              <a:gd name="connsiteX43" fmla="*/ 1221409 w 1630517"/>
              <a:gd name="connsiteY43" fmla="*/ 45988 h 1509566"/>
              <a:gd name="connsiteX44" fmla="*/ 1307845 w 1630517"/>
              <a:gd name="connsiteY44" fmla="*/ 91480 h 1509566"/>
              <a:gd name="connsiteX45" fmla="*/ 1421576 w 1630517"/>
              <a:gd name="connsiteY45" fmla="*/ 200662 h 1509566"/>
              <a:gd name="connsiteX46" fmla="*/ 1485266 w 1630517"/>
              <a:gd name="connsiteY46" fmla="*/ 291647 h 1509566"/>
              <a:gd name="connsiteX47" fmla="*/ 1558054 w 1630517"/>
              <a:gd name="connsiteY47" fmla="*/ 409928 h 1509566"/>
              <a:gd name="connsiteX48" fmla="*/ 1608095 w 1630517"/>
              <a:gd name="connsiteY48" fmla="*/ 582800 h 1509566"/>
              <a:gd name="connsiteX49" fmla="*/ 1617194 w 1630517"/>
              <a:gd name="connsiteY49" fmla="*/ 628292 h 1509566"/>
              <a:gd name="connsiteX50" fmla="*/ 1426125 w 1630517"/>
              <a:gd name="connsiteY50" fmla="*/ 623743 h 1509566"/>
              <a:gd name="connsiteX51" fmla="*/ 1376084 w 1630517"/>
              <a:gd name="connsiteY51" fmla="*/ 651039 h 1509566"/>
              <a:gd name="connsiteX52" fmla="*/ 1348788 w 1630517"/>
              <a:gd name="connsiteY52" fmla="*/ 769319 h 1509566"/>
              <a:gd name="connsiteX53" fmla="*/ 1321492 w 1630517"/>
              <a:gd name="connsiteY53" fmla="*/ 955839 h 150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630517" h="1509566">
                <a:moveTo>
                  <a:pt x="1321492" y="955839"/>
                </a:moveTo>
                <a:cubicBezTo>
                  <a:pt x="1290405" y="1026353"/>
                  <a:pt x="1210036" y="1128711"/>
                  <a:pt x="1162269" y="1192400"/>
                </a:cubicBezTo>
                <a:cubicBezTo>
                  <a:pt x="1114502" y="1256090"/>
                  <a:pt x="1072041" y="1285660"/>
                  <a:pt x="1034889" y="1337976"/>
                </a:cubicBezTo>
                <a:cubicBezTo>
                  <a:pt x="997737" y="1390292"/>
                  <a:pt x="965134" y="1488859"/>
                  <a:pt x="939355" y="1506298"/>
                </a:cubicBezTo>
                <a:cubicBezTo>
                  <a:pt x="913576" y="1523737"/>
                  <a:pt x="931773" y="1466872"/>
                  <a:pt x="880215" y="1442609"/>
                </a:cubicBezTo>
                <a:cubicBezTo>
                  <a:pt x="828657" y="1418346"/>
                  <a:pt x="711134" y="1390292"/>
                  <a:pt x="630006" y="1360722"/>
                </a:cubicBezTo>
                <a:cubicBezTo>
                  <a:pt x="548878" y="1331152"/>
                  <a:pt x="437421" y="1289451"/>
                  <a:pt x="393445" y="1265188"/>
                </a:cubicBezTo>
                <a:cubicBezTo>
                  <a:pt x="349469" y="1240925"/>
                  <a:pt x="388137" y="1243200"/>
                  <a:pt x="366149" y="1215146"/>
                </a:cubicBezTo>
                <a:cubicBezTo>
                  <a:pt x="344161" y="1187092"/>
                  <a:pt x="291844" y="1140083"/>
                  <a:pt x="261516" y="1096865"/>
                </a:cubicBezTo>
                <a:cubicBezTo>
                  <a:pt x="231188" y="1053647"/>
                  <a:pt x="206925" y="1003606"/>
                  <a:pt x="184179" y="955839"/>
                </a:cubicBezTo>
                <a:cubicBezTo>
                  <a:pt x="161433" y="908072"/>
                  <a:pt x="136412" y="838316"/>
                  <a:pt x="125039" y="810262"/>
                </a:cubicBezTo>
                <a:cubicBezTo>
                  <a:pt x="113666" y="782208"/>
                  <a:pt x="112149" y="821635"/>
                  <a:pt x="115940" y="787516"/>
                </a:cubicBezTo>
                <a:cubicBezTo>
                  <a:pt x="119731" y="753397"/>
                  <a:pt x="166740" y="666203"/>
                  <a:pt x="147785" y="605546"/>
                </a:cubicBezTo>
                <a:cubicBezTo>
                  <a:pt x="128830" y="544889"/>
                  <a:pt x="15857" y="470585"/>
                  <a:pt x="2209" y="423576"/>
                </a:cubicBezTo>
                <a:cubicBezTo>
                  <a:pt x="-11439" y="376567"/>
                  <a:pt x="41635" y="337140"/>
                  <a:pt x="65898" y="323492"/>
                </a:cubicBezTo>
                <a:cubicBezTo>
                  <a:pt x="90161" y="309844"/>
                  <a:pt x="115940" y="339414"/>
                  <a:pt x="147785" y="341689"/>
                </a:cubicBezTo>
                <a:cubicBezTo>
                  <a:pt x="179630" y="343964"/>
                  <a:pt x="230430" y="339414"/>
                  <a:pt x="256967" y="337140"/>
                </a:cubicBezTo>
                <a:cubicBezTo>
                  <a:pt x="283504" y="334866"/>
                  <a:pt x="291087" y="339415"/>
                  <a:pt x="307009" y="328042"/>
                </a:cubicBezTo>
                <a:cubicBezTo>
                  <a:pt x="322931" y="316669"/>
                  <a:pt x="339612" y="279516"/>
                  <a:pt x="352501" y="268901"/>
                </a:cubicBezTo>
                <a:cubicBezTo>
                  <a:pt x="365390" y="258286"/>
                  <a:pt x="375247" y="262835"/>
                  <a:pt x="384346" y="264352"/>
                </a:cubicBezTo>
                <a:cubicBezTo>
                  <a:pt x="393444" y="265868"/>
                  <a:pt x="399510" y="274209"/>
                  <a:pt x="407092" y="278000"/>
                </a:cubicBezTo>
                <a:cubicBezTo>
                  <a:pt x="414674" y="281791"/>
                  <a:pt x="414675" y="285582"/>
                  <a:pt x="429839" y="287098"/>
                </a:cubicBezTo>
                <a:cubicBezTo>
                  <a:pt x="445003" y="288614"/>
                  <a:pt x="481398" y="290131"/>
                  <a:pt x="498078" y="287098"/>
                </a:cubicBezTo>
                <a:cubicBezTo>
                  <a:pt x="514758" y="284065"/>
                  <a:pt x="523856" y="268143"/>
                  <a:pt x="529922" y="268901"/>
                </a:cubicBezTo>
                <a:cubicBezTo>
                  <a:pt x="535988" y="269659"/>
                  <a:pt x="527648" y="287856"/>
                  <a:pt x="534472" y="291647"/>
                </a:cubicBezTo>
                <a:cubicBezTo>
                  <a:pt x="541296" y="295438"/>
                  <a:pt x="559493" y="293163"/>
                  <a:pt x="570866" y="291647"/>
                </a:cubicBezTo>
                <a:cubicBezTo>
                  <a:pt x="582239" y="290131"/>
                  <a:pt x="595128" y="279516"/>
                  <a:pt x="602710" y="282549"/>
                </a:cubicBezTo>
                <a:cubicBezTo>
                  <a:pt x="610292" y="285582"/>
                  <a:pt x="606501" y="304538"/>
                  <a:pt x="616358" y="309845"/>
                </a:cubicBezTo>
                <a:cubicBezTo>
                  <a:pt x="626215" y="315152"/>
                  <a:pt x="642896" y="312120"/>
                  <a:pt x="661851" y="314394"/>
                </a:cubicBezTo>
                <a:cubicBezTo>
                  <a:pt x="680806" y="316668"/>
                  <a:pt x="714925" y="318943"/>
                  <a:pt x="730089" y="323492"/>
                </a:cubicBezTo>
                <a:cubicBezTo>
                  <a:pt x="745253" y="328041"/>
                  <a:pt x="745254" y="337140"/>
                  <a:pt x="752836" y="341689"/>
                </a:cubicBezTo>
                <a:cubicBezTo>
                  <a:pt x="760418" y="346238"/>
                  <a:pt x="763451" y="351546"/>
                  <a:pt x="775582" y="350788"/>
                </a:cubicBezTo>
                <a:cubicBezTo>
                  <a:pt x="787713" y="350030"/>
                  <a:pt x="808185" y="337140"/>
                  <a:pt x="825624" y="337140"/>
                </a:cubicBezTo>
                <a:cubicBezTo>
                  <a:pt x="843063" y="337140"/>
                  <a:pt x="867325" y="344722"/>
                  <a:pt x="880215" y="350788"/>
                </a:cubicBezTo>
                <a:cubicBezTo>
                  <a:pt x="893104" y="356854"/>
                  <a:pt x="893104" y="368985"/>
                  <a:pt x="902961" y="373534"/>
                </a:cubicBezTo>
                <a:cubicBezTo>
                  <a:pt x="912818" y="378083"/>
                  <a:pt x="926465" y="380358"/>
                  <a:pt x="939355" y="378083"/>
                </a:cubicBezTo>
                <a:cubicBezTo>
                  <a:pt x="952245" y="375808"/>
                  <a:pt x="967409" y="367468"/>
                  <a:pt x="980298" y="359886"/>
                </a:cubicBezTo>
                <a:cubicBezTo>
                  <a:pt x="993187" y="352304"/>
                  <a:pt x="1006835" y="346997"/>
                  <a:pt x="1016692" y="332591"/>
                </a:cubicBezTo>
                <a:cubicBezTo>
                  <a:pt x="1026549" y="318185"/>
                  <a:pt x="1035648" y="309844"/>
                  <a:pt x="1039439" y="273450"/>
                </a:cubicBezTo>
                <a:cubicBezTo>
                  <a:pt x="1043230" y="237056"/>
                  <a:pt x="1041714" y="152137"/>
                  <a:pt x="1039439" y="114227"/>
                </a:cubicBezTo>
                <a:cubicBezTo>
                  <a:pt x="1037164" y="76317"/>
                  <a:pt x="1006078" y="61152"/>
                  <a:pt x="1025791" y="45988"/>
                </a:cubicBezTo>
                <a:cubicBezTo>
                  <a:pt x="1045504" y="30824"/>
                  <a:pt x="1133456" y="30824"/>
                  <a:pt x="1157719" y="23242"/>
                </a:cubicBezTo>
                <a:cubicBezTo>
                  <a:pt x="1181982" y="15660"/>
                  <a:pt x="1160752" y="-3296"/>
                  <a:pt x="1171367" y="495"/>
                </a:cubicBezTo>
                <a:cubicBezTo>
                  <a:pt x="1181982" y="4286"/>
                  <a:pt x="1198663" y="30824"/>
                  <a:pt x="1221409" y="45988"/>
                </a:cubicBezTo>
                <a:cubicBezTo>
                  <a:pt x="1244155" y="61152"/>
                  <a:pt x="1274484" y="65701"/>
                  <a:pt x="1307845" y="91480"/>
                </a:cubicBezTo>
                <a:cubicBezTo>
                  <a:pt x="1341206" y="117259"/>
                  <a:pt x="1392006" y="167301"/>
                  <a:pt x="1421576" y="200662"/>
                </a:cubicBezTo>
                <a:cubicBezTo>
                  <a:pt x="1451146" y="234023"/>
                  <a:pt x="1462520" y="256769"/>
                  <a:pt x="1485266" y="291647"/>
                </a:cubicBezTo>
                <a:cubicBezTo>
                  <a:pt x="1508012" y="326525"/>
                  <a:pt x="1537583" y="361402"/>
                  <a:pt x="1558054" y="409928"/>
                </a:cubicBezTo>
                <a:cubicBezTo>
                  <a:pt x="1578526" y="458453"/>
                  <a:pt x="1598238" y="546406"/>
                  <a:pt x="1608095" y="582800"/>
                </a:cubicBezTo>
                <a:cubicBezTo>
                  <a:pt x="1617952" y="619194"/>
                  <a:pt x="1647522" y="621468"/>
                  <a:pt x="1617194" y="628292"/>
                </a:cubicBezTo>
                <a:cubicBezTo>
                  <a:pt x="1586866" y="635116"/>
                  <a:pt x="1466310" y="619952"/>
                  <a:pt x="1426125" y="623743"/>
                </a:cubicBezTo>
                <a:cubicBezTo>
                  <a:pt x="1385940" y="627534"/>
                  <a:pt x="1388974" y="626776"/>
                  <a:pt x="1376084" y="651039"/>
                </a:cubicBezTo>
                <a:cubicBezTo>
                  <a:pt x="1363195" y="675302"/>
                  <a:pt x="1357128" y="718519"/>
                  <a:pt x="1348788" y="769319"/>
                </a:cubicBezTo>
                <a:cubicBezTo>
                  <a:pt x="1340448" y="820119"/>
                  <a:pt x="1352579" y="885325"/>
                  <a:pt x="1321492" y="955839"/>
                </a:cubicBezTo>
                <a:close/>
              </a:path>
            </a:pathLst>
          </a:custGeom>
          <a:pattFill prst="pct90">
            <a:fgClr>
              <a:srgbClr val="EF579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 116"/>
          <p:cNvSpPr/>
          <p:nvPr/>
        </p:nvSpPr>
        <p:spPr>
          <a:xfrm>
            <a:off x="2490570" y="2586414"/>
            <a:ext cx="1086555" cy="917613"/>
          </a:xfrm>
          <a:custGeom>
            <a:avLst/>
            <a:gdLst>
              <a:gd name="connsiteX0" fmla="*/ 1076045 w 1086555"/>
              <a:gd name="connsiteY0" fmla="*/ 15759 h 917613"/>
              <a:gd name="connsiteX1" fmla="*/ 1062397 w 1086555"/>
              <a:gd name="connsiteY1" fmla="*/ 429741 h 917613"/>
              <a:gd name="connsiteX2" fmla="*/ 1044200 w 1086555"/>
              <a:gd name="connsiteY2" fmla="*/ 507079 h 917613"/>
              <a:gd name="connsiteX3" fmla="*/ 1039651 w 1086555"/>
              <a:gd name="connsiteY3" fmla="*/ 561670 h 917613"/>
              <a:gd name="connsiteX4" fmla="*/ 1035102 w 1086555"/>
              <a:gd name="connsiteY4" fmla="*/ 588965 h 917613"/>
              <a:gd name="connsiteX5" fmla="*/ 1003257 w 1086555"/>
              <a:gd name="connsiteY5" fmla="*/ 584416 h 917613"/>
              <a:gd name="connsiteX6" fmla="*/ 953215 w 1086555"/>
              <a:gd name="connsiteY6" fmla="*/ 557120 h 917613"/>
              <a:gd name="connsiteX7" fmla="*/ 930469 w 1086555"/>
              <a:gd name="connsiteY7" fmla="*/ 557120 h 917613"/>
              <a:gd name="connsiteX8" fmla="*/ 912272 w 1086555"/>
              <a:gd name="connsiteY8" fmla="*/ 598064 h 917613"/>
              <a:gd name="connsiteX9" fmla="*/ 853131 w 1086555"/>
              <a:gd name="connsiteY9" fmla="*/ 639007 h 917613"/>
              <a:gd name="connsiteX10" fmla="*/ 575627 w 1086555"/>
              <a:gd name="connsiteY10" fmla="*/ 702696 h 917613"/>
              <a:gd name="connsiteX11" fmla="*/ 457346 w 1086555"/>
              <a:gd name="connsiteY11" fmla="*/ 839174 h 917613"/>
              <a:gd name="connsiteX12" fmla="*/ 266278 w 1086555"/>
              <a:gd name="connsiteY12" fmla="*/ 916511 h 917613"/>
              <a:gd name="connsiteX13" fmla="*/ 107054 w 1086555"/>
              <a:gd name="connsiteY13" fmla="*/ 871019 h 917613"/>
              <a:gd name="connsiteX14" fmla="*/ 84308 w 1086555"/>
              <a:gd name="connsiteY14" fmla="*/ 693598 h 917613"/>
              <a:gd name="connsiteX15" fmla="*/ 2421 w 1086555"/>
              <a:gd name="connsiteY15" fmla="*/ 602613 h 917613"/>
              <a:gd name="connsiteX16" fmla="*/ 188940 w 1086555"/>
              <a:gd name="connsiteY16" fmla="*/ 538923 h 917613"/>
              <a:gd name="connsiteX17" fmla="*/ 430051 w 1086555"/>
              <a:gd name="connsiteY17" fmla="*/ 379699 h 917613"/>
              <a:gd name="connsiteX18" fmla="*/ 484642 w 1086555"/>
              <a:gd name="connsiteY18" fmla="*/ 329658 h 917613"/>
              <a:gd name="connsiteX19" fmla="*/ 511937 w 1086555"/>
              <a:gd name="connsiteY19" fmla="*/ 275067 h 917613"/>
              <a:gd name="connsiteX20" fmla="*/ 539233 w 1086555"/>
              <a:gd name="connsiteY20" fmla="*/ 256870 h 917613"/>
              <a:gd name="connsiteX21" fmla="*/ 580176 w 1086555"/>
              <a:gd name="connsiteY21" fmla="*/ 206828 h 917613"/>
              <a:gd name="connsiteX22" fmla="*/ 557430 w 1086555"/>
              <a:gd name="connsiteY22" fmla="*/ 193180 h 917613"/>
              <a:gd name="connsiteX23" fmla="*/ 571078 w 1086555"/>
              <a:gd name="connsiteY23" fmla="*/ 174983 h 917613"/>
              <a:gd name="connsiteX24" fmla="*/ 589275 w 1086555"/>
              <a:gd name="connsiteY24" fmla="*/ 197729 h 917613"/>
              <a:gd name="connsiteX25" fmla="*/ 671161 w 1086555"/>
              <a:gd name="connsiteY25" fmla="*/ 174983 h 917613"/>
              <a:gd name="connsiteX26" fmla="*/ 894075 w 1086555"/>
              <a:gd name="connsiteY26" fmla="*/ 93096 h 917613"/>
              <a:gd name="connsiteX27" fmla="*/ 1076045 w 1086555"/>
              <a:gd name="connsiteY27" fmla="*/ 15759 h 91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86555" h="917613">
                <a:moveTo>
                  <a:pt x="1076045" y="15759"/>
                </a:moveTo>
                <a:cubicBezTo>
                  <a:pt x="1104099" y="71867"/>
                  <a:pt x="1067705" y="347854"/>
                  <a:pt x="1062397" y="429741"/>
                </a:cubicBezTo>
                <a:cubicBezTo>
                  <a:pt x="1057089" y="511628"/>
                  <a:pt x="1047991" y="485091"/>
                  <a:pt x="1044200" y="507079"/>
                </a:cubicBezTo>
                <a:cubicBezTo>
                  <a:pt x="1040409" y="529067"/>
                  <a:pt x="1041167" y="548022"/>
                  <a:pt x="1039651" y="561670"/>
                </a:cubicBezTo>
                <a:cubicBezTo>
                  <a:pt x="1038135" y="575318"/>
                  <a:pt x="1041168" y="585174"/>
                  <a:pt x="1035102" y="588965"/>
                </a:cubicBezTo>
                <a:cubicBezTo>
                  <a:pt x="1029036" y="592756"/>
                  <a:pt x="1016905" y="589724"/>
                  <a:pt x="1003257" y="584416"/>
                </a:cubicBezTo>
                <a:cubicBezTo>
                  <a:pt x="989609" y="579109"/>
                  <a:pt x="953215" y="557120"/>
                  <a:pt x="953215" y="557120"/>
                </a:cubicBezTo>
                <a:cubicBezTo>
                  <a:pt x="941084" y="552571"/>
                  <a:pt x="937293" y="550296"/>
                  <a:pt x="930469" y="557120"/>
                </a:cubicBezTo>
                <a:cubicBezTo>
                  <a:pt x="923645" y="563944"/>
                  <a:pt x="925162" y="584416"/>
                  <a:pt x="912272" y="598064"/>
                </a:cubicBezTo>
                <a:cubicBezTo>
                  <a:pt x="899382" y="611712"/>
                  <a:pt x="909238" y="621568"/>
                  <a:pt x="853131" y="639007"/>
                </a:cubicBezTo>
                <a:cubicBezTo>
                  <a:pt x="797024" y="656446"/>
                  <a:pt x="641591" y="669335"/>
                  <a:pt x="575627" y="702696"/>
                </a:cubicBezTo>
                <a:cubicBezTo>
                  <a:pt x="509663" y="736057"/>
                  <a:pt x="508904" y="803538"/>
                  <a:pt x="457346" y="839174"/>
                </a:cubicBezTo>
                <a:cubicBezTo>
                  <a:pt x="405788" y="874810"/>
                  <a:pt x="324660" y="911204"/>
                  <a:pt x="266278" y="916511"/>
                </a:cubicBezTo>
                <a:cubicBezTo>
                  <a:pt x="207896" y="921818"/>
                  <a:pt x="137382" y="908171"/>
                  <a:pt x="107054" y="871019"/>
                </a:cubicBezTo>
                <a:cubicBezTo>
                  <a:pt x="76726" y="833867"/>
                  <a:pt x="101747" y="738332"/>
                  <a:pt x="84308" y="693598"/>
                </a:cubicBezTo>
                <a:cubicBezTo>
                  <a:pt x="66869" y="648864"/>
                  <a:pt x="-15018" y="628392"/>
                  <a:pt x="2421" y="602613"/>
                </a:cubicBezTo>
                <a:cubicBezTo>
                  <a:pt x="19860" y="576834"/>
                  <a:pt x="117668" y="576075"/>
                  <a:pt x="188940" y="538923"/>
                </a:cubicBezTo>
                <a:cubicBezTo>
                  <a:pt x="260212" y="501771"/>
                  <a:pt x="380767" y="414576"/>
                  <a:pt x="430051" y="379699"/>
                </a:cubicBezTo>
                <a:cubicBezTo>
                  <a:pt x="479335" y="344822"/>
                  <a:pt x="470994" y="347097"/>
                  <a:pt x="484642" y="329658"/>
                </a:cubicBezTo>
                <a:cubicBezTo>
                  <a:pt x="498290" y="312219"/>
                  <a:pt x="502839" y="287198"/>
                  <a:pt x="511937" y="275067"/>
                </a:cubicBezTo>
                <a:cubicBezTo>
                  <a:pt x="521035" y="262936"/>
                  <a:pt x="527860" y="268243"/>
                  <a:pt x="539233" y="256870"/>
                </a:cubicBezTo>
                <a:cubicBezTo>
                  <a:pt x="550606" y="245497"/>
                  <a:pt x="577143" y="217443"/>
                  <a:pt x="580176" y="206828"/>
                </a:cubicBezTo>
                <a:cubicBezTo>
                  <a:pt x="583209" y="196213"/>
                  <a:pt x="558946" y="198487"/>
                  <a:pt x="557430" y="193180"/>
                </a:cubicBezTo>
                <a:cubicBezTo>
                  <a:pt x="555914" y="187873"/>
                  <a:pt x="571078" y="174983"/>
                  <a:pt x="571078" y="174983"/>
                </a:cubicBezTo>
                <a:cubicBezTo>
                  <a:pt x="576385" y="175741"/>
                  <a:pt x="572595" y="197729"/>
                  <a:pt x="589275" y="197729"/>
                </a:cubicBezTo>
                <a:cubicBezTo>
                  <a:pt x="605955" y="197729"/>
                  <a:pt x="620361" y="192422"/>
                  <a:pt x="671161" y="174983"/>
                </a:cubicBezTo>
                <a:cubicBezTo>
                  <a:pt x="721961" y="157544"/>
                  <a:pt x="834176" y="116601"/>
                  <a:pt x="894075" y="93096"/>
                </a:cubicBezTo>
                <a:cubicBezTo>
                  <a:pt x="953974" y="69591"/>
                  <a:pt x="1047991" y="-40349"/>
                  <a:pt x="1076045" y="15759"/>
                </a:cubicBezTo>
                <a:close/>
              </a:path>
            </a:pathLst>
          </a:custGeom>
          <a:pattFill prst="pct9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олилиния 114"/>
          <p:cNvSpPr/>
          <p:nvPr/>
        </p:nvSpPr>
        <p:spPr>
          <a:xfrm>
            <a:off x="3077119" y="2055118"/>
            <a:ext cx="1242692" cy="989987"/>
          </a:xfrm>
          <a:custGeom>
            <a:avLst/>
            <a:gdLst>
              <a:gd name="connsiteX0" fmla="*/ 534988 w 1242692"/>
              <a:gd name="connsiteY0" fmla="*/ 510661 h 989987"/>
              <a:gd name="connsiteX1" fmla="*/ 598678 w 1242692"/>
              <a:gd name="connsiteY1" fmla="*/ 374183 h 989987"/>
              <a:gd name="connsiteX2" fmla="*/ 621424 w 1242692"/>
              <a:gd name="connsiteY2" fmla="*/ 319592 h 989987"/>
              <a:gd name="connsiteX3" fmla="*/ 594129 w 1242692"/>
              <a:gd name="connsiteY3" fmla="*/ 265001 h 989987"/>
              <a:gd name="connsiteX4" fmla="*/ 594129 w 1242692"/>
              <a:gd name="connsiteY4" fmla="*/ 214960 h 989987"/>
              <a:gd name="connsiteX5" fmla="*/ 789747 w 1242692"/>
              <a:gd name="connsiteY5" fmla="*/ 96679 h 989987"/>
              <a:gd name="connsiteX6" fmla="*/ 1212827 w 1242692"/>
              <a:gd name="connsiteY6" fmla="*/ 10243 h 989987"/>
              <a:gd name="connsiteX7" fmla="*/ 1208278 w 1242692"/>
              <a:gd name="connsiteY7" fmla="*/ 10243 h 989987"/>
              <a:gd name="connsiteX8" fmla="*/ 1212827 w 1242692"/>
              <a:gd name="connsiteY8" fmla="*/ 87581 h 989987"/>
              <a:gd name="connsiteX9" fmla="*/ 1226475 w 1242692"/>
              <a:gd name="connsiteY9" fmla="*/ 446972 h 989987"/>
              <a:gd name="connsiteX10" fmla="*/ 1221926 w 1242692"/>
              <a:gd name="connsiteY10" fmla="*/ 469718 h 989987"/>
              <a:gd name="connsiteX11" fmla="*/ 1167335 w 1242692"/>
              <a:gd name="connsiteY11" fmla="*/ 469718 h 989987"/>
              <a:gd name="connsiteX12" fmla="*/ 1126391 w 1242692"/>
              <a:gd name="connsiteY12" fmla="*/ 474267 h 989987"/>
              <a:gd name="connsiteX13" fmla="*/ 1003562 w 1242692"/>
              <a:gd name="connsiteY13" fmla="*/ 587998 h 989987"/>
              <a:gd name="connsiteX14" fmla="*/ 921675 w 1242692"/>
              <a:gd name="connsiteY14" fmla="*/ 583449 h 989987"/>
              <a:gd name="connsiteX15" fmla="*/ 853436 w 1242692"/>
              <a:gd name="connsiteY15" fmla="*/ 638040 h 989987"/>
              <a:gd name="connsiteX16" fmla="*/ 776099 w 1242692"/>
              <a:gd name="connsiteY16" fmla="*/ 701730 h 989987"/>
              <a:gd name="connsiteX17" fmla="*/ 716959 w 1242692"/>
              <a:gd name="connsiteY17" fmla="*/ 710828 h 989987"/>
              <a:gd name="connsiteX18" fmla="*/ 653269 w 1242692"/>
              <a:gd name="connsiteY18" fmla="*/ 774518 h 989987"/>
              <a:gd name="connsiteX19" fmla="*/ 630523 w 1242692"/>
              <a:gd name="connsiteY19" fmla="*/ 806363 h 989987"/>
              <a:gd name="connsiteX20" fmla="*/ 512242 w 1242692"/>
              <a:gd name="connsiteY20" fmla="*/ 824560 h 989987"/>
              <a:gd name="connsiteX21" fmla="*/ 471299 w 1242692"/>
              <a:gd name="connsiteY21" fmla="*/ 956488 h 989987"/>
              <a:gd name="connsiteX22" fmla="*/ 339371 w 1242692"/>
              <a:gd name="connsiteY22" fmla="*/ 988333 h 989987"/>
              <a:gd name="connsiteX23" fmla="*/ 2726 w 1242692"/>
              <a:gd name="connsiteY23" fmla="*/ 920094 h 989987"/>
              <a:gd name="connsiteX24" fmla="*/ 189245 w 1242692"/>
              <a:gd name="connsiteY24" fmla="*/ 783616 h 989987"/>
              <a:gd name="connsiteX25" fmla="*/ 348469 w 1242692"/>
              <a:gd name="connsiteY25" fmla="*/ 678983 h 989987"/>
              <a:gd name="connsiteX26" fmla="*/ 534988 w 1242692"/>
              <a:gd name="connsiteY26" fmla="*/ 510661 h 98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42692" h="989987">
                <a:moveTo>
                  <a:pt x="534988" y="510661"/>
                </a:moveTo>
                <a:cubicBezTo>
                  <a:pt x="576690" y="459861"/>
                  <a:pt x="584272" y="406028"/>
                  <a:pt x="598678" y="374183"/>
                </a:cubicBezTo>
                <a:cubicBezTo>
                  <a:pt x="613084" y="342338"/>
                  <a:pt x="622182" y="337789"/>
                  <a:pt x="621424" y="319592"/>
                </a:cubicBezTo>
                <a:cubicBezTo>
                  <a:pt x="620666" y="301395"/>
                  <a:pt x="598678" y="282440"/>
                  <a:pt x="594129" y="265001"/>
                </a:cubicBezTo>
                <a:cubicBezTo>
                  <a:pt x="589580" y="247562"/>
                  <a:pt x="561526" y="243014"/>
                  <a:pt x="594129" y="214960"/>
                </a:cubicBezTo>
                <a:cubicBezTo>
                  <a:pt x="626732" y="186906"/>
                  <a:pt x="686631" y="130799"/>
                  <a:pt x="789747" y="96679"/>
                </a:cubicBezTo>
                <a:cubicBezTo>
                  <a:pt x="892863" y="62559"/>
                  <a:pt x="1143072" y="24649"/>
                  <a:pt x="1212827" y="10243"/>
                </a:cubicBezTo>
                <a:cubicBezTo>
                  <a:pt x="1282582" y="-4163"/>
                  <a:pt x="1208278" y="-2647"/>
                  <a:pt x="1208278" y="10243"/>
                </a:cubicBezTo>
                <a:cubicBezTo>
                  <a:pt x="1208278" y="23133"/>
                  <a:pt x="1209794" y="14793"/>
                  <a:pt x="1212827" y="87581"/>
                </a:cubicBezTo>
                <a:cubicBezTo>
                  <a:pt x="1215860" y="160369"/>
                  <a:pt x="1224959" y="383283"/>
                  <a:pt x="1226475" y="446972"/>
                </a:cubicBezTo>
                <a:cubicBezTo>
                  <a:pt x="1227991" y="510661"/>
                  <a:pt x="1231783" y="465927"/>
                  <a:pt x="1221926" y="469718"/>
                </a:cubicBezTo>
                <a:cubicBezTo>
                  <a:pt x="1212069" y="473509"/>
                  <a:pt x="1183257" y="468960"/>
                  <a:pt x="1167335" y="469718"/>
                </a:cubicBezTo>
                <a:cubicBezTo>
                  <a:pt x="1151413" y="470476"/>
                  <a:pt x="1153686" y="454554"/>
                  <a:pt x="1126391" y="474267"/>
                </a:cubicBezTo>
                <a:cubicBezTo>
                  <a:pt x="1099096" y="493980"/>
                  <a:pt x="1037681" y="569801"/>
                  <a:pt x="1003562" y="587998"/>
                </a:cubicBezTo>
                <a:cubicBezTo>
                  <a:pt x="969443" y="606195"/>
                  <a:pt x="946696" y="575109"/>
                  <a:pt x="921675" y="583449"/>
                </a:cubicBezTo>
                <a:cubicBezTo>
                  <a:pt x="896654" y="591789"/>
                  <a:pt x="877699" y="618327"/>
                  <a:pt x="853436" y="638040"/>
                </a:cubicBezTo>
                <a:cubicBezTo>
                  <a:pt x="829173" y="657754"/>
                  <a:pt x="798845" y="689599"/>
                  <a:pt x="776099" y="701730"/>
                </a:cubicBezTo>
                <a:cubicBezTo>
                  <a:pt x="753353" y="713861"/>
                  <a:pt x="737431" y="698697"/>
                  <a:pt x="716959" y="710828"/>
                </a:cubicBezTo>
                <a:cubicBezTo>
                  <a:pt x="696487" y="722959"/>
                  <a:pt x="667675" y="758595"/>
                  <a:pt x="653269" y="774518"/>
                </a:cubicBezTo>
                <a:cubicBezTo>
                  <a:pt x="638863" y="790441"/>
                  <a:pt x="654028" y="798023"/>
                  <a:pt x="630523" y="806363"/>
                </a:cubicBezTo>
                <a:cubicBezTo>
                  <a:pt x="607019" y="814703"/>
                  <a:pt x="538779" y="799539"/>
                  <a:pt x="512242" y="824560"/>
                </a:cubicBezTo>
                <a:cubicBezTo>
                  <a:pt x="485705" y="849581"/>
                  <a:pt x="500111" y="929193"/>
                  <a:pt x="471299" y="956488"/>
                </a:cubicBezTo>
                <a:cubicBezTo>
                  <a:pt x="442487" y="983783"/>
                  <a:pt x="417466" y="994399"/>
                  <a:pt x="339371" y="988333"/>
                </a:cubicBezTo>
                <a:cubicBezTo>
                  <a:pt x="261276" y="982267"/>
                  <a:pt x="27747" y="954213"/>
                  <a:pt x="2726" y="920094"/>
                </a:cubicBezTo>
                <a:cubicBezTo>
                  <a:pt x="-22295" y="885975"/>
                  <a:pt x="131621" y="823801"/>
                  <a:pt x="189245" y="783616"/>
                </a:cubicBezTo>
                <a:cubicBezTo>
                  <a:pt x="246869" y="743431"/>
                  <a:pt x="292362" y="720684"/>
                  <a:pt x="348469" y="678983"/>
                </a:cubicBezTo>
                <a:cubicBezTo>
                  <a:pt x="404576" y="637282"/>
                  <a:pt x="493286" y="561461"/>
                  <a:pt x="534988" y="510661"/>
                </a:cubicBezTo>
                <a:close/>
              </a:path>
            </a:pathLst>
          </a:custGeom>
          <a:pattFill prst="pct90">
            <a:fgClr>
              <a:srgbClr val="007FDE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олилиния 107"/>
          <p:cNvSpPr/>
          <p:nvPr/>
        </p:nvSpPr>
        <p:spPr>
          <a:xfrm>
            <a:off x="358010" y="2208826"/>
            <a:ext cx="2469385" cy="2082683"/>
          </a:xfrm>
          <a:custGeom>
            <a:avLst/>
            <a:gdLst>
              <a:gd name="connsiteX0" fmla="*/ 2340311 w 2469385"/>
              <a:gd name="connsiteY0" fmla="*/ 899012 h 2082683"/>
              <a:gd name="connsiteX1" fmla="*/ 2278603 w 2469385"/>
              <a:gd name="connsiteY1" fmla="*/ 899012 h 2082683"/>
              <a:gd name="connsiteX2" fmla="*/ 2211286 w 2469385"/>
              <a:gd name="connsiteY2" fmla="*/ 859743 h 2082683"/>
              <a:gd name="connsiteX3" fmla="*/ 2194456 w 2469385"/>
              <a:gd name="connsiteY3" fmla="*/ 848524 h 2082683"/>
              <a:gd name="connsiteX4" fmla="*/ 2121529 w 2469385"/>
              <a:gd name="connsiteY4" fmla="*/ 876573 h 2082683"/>
              <a:gd name="connsiteX5" fmla="*/ 2071040 w 2469385"/>
              <a:gd name="connsiteY5" fmla="*/ 887792 h 2082683"/>
              <a:gd name="connsiteX6" fmla="*/ 2087870 w 2469385"/>
              <a:gd name="connsiteY6" fmla="*/ 1067307 h 2082683"/>
              <a:gd name="connsiteX7" fmla="*/ 2076650 w 2469385"/>
              <a:gd name="connsiteY7" fmla="*/ 1123405 h 2082683"/>
              <a:gd name="connsiteX8" fmla="*/ 2048601 w 2469385"/>
              <a:gd name="connsiteY8" fmla="*/ 1162673 h 2082683"/>
              <a:gd name="connsiteX9" fmla="*/ 1992503 w 2469385"/>
              <a:gd name="connsiteY9" fmla="*/ 1218772 h 2082683"/>
              <a:gd name="connsiteX10" fmla="*/ 1964454 w 2469385"/>
              <a:gd name="connsiteY10" fmla="*/ 1201942 h 2082683"/>
              <a:gd name="connsiteX11" fmla="*/ 1874697 w 2469385"/>
              <a:gd name="connsiteY11" fmla="*/ 1179503 h 2082683"/>
              <a:gd name="connsiteX12" fmla="*/ 1824208 w 2469385"/>
              <a:gd name="connsiteY12" fmla="*/ 1179503 h 2082683"/>
              <a:gd name="connsiteX13" fmla="*/ 1762500 w 2469385"/>
              <a:gd name="connsiteY13" fmla="*/ 1162673 h 2082683"/>
              <a:gd name="connsiteX14" fmla="*/ 1689573 w 2469385"/>
              <a:gd name="connsiteY14" fmla="*/ 1157064 h 2082683"/>
              <a:gd name="connsiteX15" fmla="*/ 1622255 w 2469385"/>
              <a:gd name="connsiteY15" fmla="*/ 1134624 h 2082683"/>
              <a:gd name="connsiteX16" fmla="*/ 1594206 w 2469385"/>
              <a:gd name="connsiteY16" fmla="*/ 1129014 h 2082683"/>
              <a:gd name="connsiteX17" fmla="*/ 1571767 w 2469385"/>
              <a:gd name="connsiteY17" fmla="*/ 1117795 h 2082683"/>
              <a:gd name="connsiteX18" fmla="*/ 1532498 w 2469385"/>
              <a:gd name="connsiteY18" fmla="*/ 1117795 h 2082683"/>
              <a:gd name="connsiteX19" fmla="*/ 1482010 w 2469385"/>
              <a:gd name="connsiteY19" fmla="*/ 1134624 h 2082683"/>
              <a:gd name="connsiteX20" fmla="*/ 1437131 w 2469385"/>
              <a:gd name="connsiteY20" fmla="*/ 1117795 h 2082683"/>
              <a:gd name="connsiteX21" fmla="*/ 1397862 w 2469385"/>
              <a:gd name="connsiteY21" fmla="*/ 1106575 h 2082683"/>
              <a:gd name="connsiteX22" fmla="*/ 1369813 w 2469385"/>
              <a:gd name="connsiteY22" fmla="*/ 1123405 h 2082683"/>
              <a:gd name="connsiteX23" fmla="*/ 1358594 w 2469385"/>
              <a:gd name="connsiteY23" fmla="*/ 1168283 h 2082683"/>
              <a:gd name="connsiteX24" fmla="*/ 1336154 w 2469385"/>
              <a:gd name="connsiteY24" fmla="*/ 1190722 h 2082683"/>
              <a:gd name="connsiteX25" fmla="*/ 1207129 w 2469385"/>
              <a:gd name="connsiteY25" fmla="*/ 1173893 h 2082683"/>
              <a:gd name="connsiteX26" fmla="*/ 1083713 w 2469385"/>
              <a:gd name="connsiteY26" fmla="*/ 1185113 h 2082683"/>
              <a:gd name="connsiteX27" fmla="*/ 1044444 w 2469385"/>
              <a:gd name="connsiteY27" fmla="*/ 1224381 h 2082683"/>
              <a:gd name="connsiteX28" fmla="*/ 1038834 w 2469385"/>
              <a:gd name="connsiteY28" fmla="*/ 1269260 h 2082683"/>
              <a:gd name="connsiteX29" fmla="*/ 1078103 w 2469385"/>
              <a:gd name="connsiteY29" fmla="*/ 1319748 h 2082683"/>
              <a:gd name="connsiteX30" fmla="*/ 1184689 w 2469385"/>
              <a:gd name="connsiteY30" fmla="*/ 1426335 h 2082683"/>
              <a:gd name="connsiteX31" fmla="*/ 1167860 w 2469385"/>
              <a:gd name="connsiteY31" fmla="*/ 1527311 h 2082683"/>
              <a:gd name="connsiteX32" fmla="*/ 1151030 w 2469385"/>
              <a:gd name="connsiteY32" fmla="*/ 1611459 h 2082683"/>
              <a:gd name="connsiteX33" fmla="*/ 1190299 w 2469385"/>
              <a:gd name="connsiteY33" fmla="*/ 1723655 h 2082683"/>
              <a:gd name="connsiteX34" fmla="*/ 1268837 w 2469385"/>
              <a:gd name="connsiteY34" fmla="*/ 1869510 h 2082683"/>
              <a:gd name="connsiteX35" fmla="*/ 1369813 w 2469385"/>
              <a:gd name="connsiteY35" fmla="*/ 1998536 h 2082683"/>
              <a:gd name="connsiteX36" fmla="*/ 1403472 w 2469385"/>
              <a:gd name="connsiteY36" fmla="*/ 2060244 h 2082683"/>
              <a:gd name="connsiteX37" fmla="*/ 1403472 w 2469385"/>
              <a:gd name="connsiteY37" fmla="*/ 2082683 h 2082683"/>
              <a:gd name="connsiteX38" fmla="*/ 1235178 w 2469385"/>
              <a:gd name="connsiteY38" fmla="*/ 2060244 h 2082683"/>
              <a:gd name="connsiteX39" fmla="*/ 769563 w 2469385"/>
              <a:gd name="connsiteY39" fmla="*/ 2020975 h 2082683"/>
              <a:gd name="connsiteX40" fmla="*/ 691026 w 2469385"/>
              <a:gd name="connsiteY40" fmla="*/ 2009756 h 2082683"/>
              <a:gd name="connsiteX41" fmla="*/ 651757 w 2469385"/>
              <a:gd name="connsiteY41" fmla="*/ 1970487 h 2082683"/>
              <a:gd name="connsiteX42" fmla="*/ 606878 w 2469385"/>
              <a:gd name="connsiteY42" fmla="*/ 1959267 h 2082683"/>
              <a:gd name="connsiteX43" fmla="*/ 539561 w 2469385"/>
              <a:gd name="connsiteY43" fmla="*/ 1970487 h 2082683"/>
              <a:gd name="connsiteX44" fmla="*/ 477853 w 2469385"/>
              <a:gd name="connsiteY44" fmla="*/ 1948048 h 2082683"/>
              <a:gd name="connsiteX45" fmla="*/ 444194 w 2469385"/>
              <a:gd name="connsiteY45" fmla="*/ 1925608 h 2082683"/>
              <a:gd name="connsiteX46" fmla="*/ 393705 w 2469385"/>
              <a:gd name="connsiteY46" fmla="*/ 1925608 h 2082683"/>
              <a:gd name="connsiteX47" fmla="*/ 376876 w 2469385"/>
              <a:gd name="connsiteY47" fmla="*/ 1908779 h 2082683"/>
              <a:gd name="connsiteX48" fmla="*/ 343217 w 2469385"/>
              <a:gd name="connsiteY48" fmla="*/ 1819022 h 2082683"/>
              <a:gd name="connsiteX49" fmla="*/ 315168 w 2469385"/>
              <a:gd name="connsiteY49" fmla="*/ 1768534 h 2082683"/>
              <a:gd name="connsiteX50" fmla="*/ 270289 w 2469385"/>
              <a:gd name="connsiteY50" fmla="*/ 1740484 h 2082683"/>
              <a:gd name="connsiteX51" fmla="*/ 253460 w 2469385"/>
              <a:gd name="connsiteY51" fmla="*/ 1645118 h 2082683"/>
              <a:gd name="connsiteX52" fmla="*/ 236630 w 2469385"/>
              <a:gd name="connsiteY52" fmla="*/ 1583410 h 2082683"/>
              <a:gd name="connsiteX53" fmla="*/ 225411 w 2469385"/>
              <a:gd name="connsiteY53" fmla="*/ 1555361 h 2082683"/>
              <a:gd name="connsiteX54" fmla="*/ 191752 w 2469385"/>
              <a:gd name="connsiteY54" fmla="*/ 1549751 h 2082683"/>
              <a:gd name="connsiteX55" fmla="*/ 180532 w 2469385"/>
              <a:gd name="connsiteY55" fmla="*/ 1415115 h 2082683"/>
              <a:gd name="connsiteX56" fmla="*/ 202972 w 2469385"/>
              <a:gd name="connsiteY56" fmla="*/ 1330968 h 2082683"/>
              <a:gd name="connsiteX57" fmla="*/ 113215 w 2469385"/>
              <a:gd name="connsiteY57" fmla="*/ 1218772 h 2082683"/>
              <a:gd name="connsiteX58" fmla="*/ 29067 w 2469385"/>
              <a:gd name="connsiteY58" fmla="*/ 1145844 h 2082683"/>
              <a:gd name="connsiteX59" fmla="*/ 29067 w 2469385"/>
              <a:gd name="connsiteY59" fmla="*/ 1129014 h 2082683"/>
              <a:gd name="connsiteX60" fmla="*/ 79556 w 2469385"/>
              <a:gd name="connsiteY60" fmla="*/ 1067307 h 2082683"/>
              <a:gd name="connsiteX61" fmla="*/ 1018 w 2469385"/>
              <a:gd name="connsiteY61" fmla="*/ 960720 h 2082683"/>
              <a:gd name="connsiteX62" fmla="*/ 146873 w 2469385"/>
              <a:gd name="connsiteY62" fmla="*/ 882183 h 2082683"/>
              <a:gd name="connsiteX63" fmla="*/ 113215 w 2469385"/>
              <a:gd name="connsiteY63" fmla="*/ 814865 h 2082683"/>
              <a:gd name="connsiteX64" fmla="*/ 79556 w 2469385"/>
              <a:gd name="connsiteY64" fmla="*/ 736327 h 2082683"/>
              <a:gd name="connsiteX65" fmla="*/ 107605 w 2469385"/>
              <a:gd name="connsiteY65" fmla="*/ 669010 h 2082683"/>
              <a:gd name="connsiteX66" fmla="*/ 343217 w 2469385"/>
              <a:gd name="connsiteY66" fmla="*/ 467056 h 2082683"/>
              <a:gd name="connsiteX67" fmla="*/ 348827 w 2469385"/>
              <a:gd name="connsiteY67" fmla="*/ 388519 h 2082683"/>
              <a:gd name="connsiteX68" fmla="*/ 331997 w 2469385"/>
              <a:gd name="connsiteY68" fmla="*/ 281932 h 2082683"/>
              <a:gd name="connsiteX69" fmla="*/ 404925 w 2469385"/>
              <a:gd name="connsiteY69" fmla="*/ 214614 h 2082683"/>
              <a:gd name="connsiteX70" fmla="*/ 461023 w 2469385"/>
              <a:gd name="connsiteY70" fmla="*/ 164126 h 2082683"/>
              <a:gd name="connsiteX71" fmla="*/ 483462 w 2469385"/>
              <a:gd name="connsiteY71" fmla="*/ 79979 h 2082683"/>
              <a:gd name="connsiteX72" fmla="*/ 562000 w 2469385"/>
              <a:gd name="connsiteY72" fmla="*/ 35100 h 2082683"/>
              <a:gd name="connsiteX73" fmla="*/ 640537 w 2469385"/>
              <a:gd name="connsiteY73" fmla="*/ 7051 h 2082683"/>
              <a:gd name="connsiteX74" fmla="*/ 724684 w 2469385"/>
              <a:gd name="connsiteY74" fmla="*/ 7051 h 2082683"/>
              <a:gd name="connsiteX75" fmla="*/ 836881 w 2469385"/>
              <a:gd name="connsiteY75" fmla="*/ 29491 h 2082683"/>
              <a:gd name="connsiteX76" fmla="*/ 898589 w 2469385"/>
              <a:gd name="connsiteY76" fmla="*/ 40710 h 2082683"/>
              <a:gd name="connsiteX77" fmla="*/ 1111762 w 2469385"/>
              <a:gd name="connsiteY77" fmla="*/ 1441 h 2082683"/>
              <a:gd name="connsiteX78" fmla="*/ 1195909 w 2469385"/>
              <a:gd name="connsiteY78" fmla="*/ 12661 h 2082683"/>
              <a:gd name="connsiteX79" fmla="*/ 1330545 w 2469385"/>
              <a:gd name="connsiteY79" fmla="*/ 51930 h 2082683"/>
              <a:gd name="connsiteX80" fmla="*/ 1442741 w 2469385"/>
              <a:gd name="connsiteY80" fmla="*/ 79979 h 2082683"/>
              <a:gd name="connsiteX81" fmla="*/ 1498839 w 2469385"/>
              <a:gd name="connsiteY81" fmla="*/ 113638 h 2082683"/>
              <a:gd name="connsiteX82" fmla="*/ 1526888 w 2469385"/>
              <a:gd name="connsiteY82" fmla="*/ 164126 h 2082683"/>
              <a:gd name="connsiteX83" fmla="*/ 1611035 w 2469385"/>
              <a:gd name="connsiteY83" fmla="*/ 102418 h 2082683"/>
              <a:gd name="connsiteX84" fmla="*/ 1678353 w 2469385"/>
              <a:gd name="connsiteY84" fmla="*/ 124857 h 2082683"/>
              <a:gd name="connsiteX85" fmla="*/ 1717622 w 2469385"/>
              <a:gd name="connsiteY85" fmla="*/ 186565 h 2082683"/>
              <a:gd name="connsiteX86" fmla="*/ 1734451 w 2469385"/>
              <a:gd name="connsiteY86" fmla="*/ 253883 h 2082683"/>
              <a:gd name="connsiteX87" fmla="*/ 1768110 w 2469385"/>
              <a:gd name="connsiteY87" fmla="*/ 287542 h 2082683"/>
              <a:gd name="connsiteX88" fmla="*/ 1880307 w 2469385"/>
              <a:gd name="connsiteY88" fmla="*/ 304372 h 2082683"/>
              <a:gd name="connsiteX89" fmla="*/ 1953234 w 2469385"/>
              <a:gd name="connsiteY89" fmla="*/ 309981 h 2082683"/>
              <a:gd name="connsiteX90" fmla="*/ 2037381 w 2469385"/>
              <a:gd name="connsiteY90" fmla="*/ 197785 h 2082683"/>
              <a:gd name="connsiteX91" fmla="*/ 2082260 w 2469385"/>
              <a:gd name="connsiteY91" fmla="*/ 91199 h 2082683"/>
              <a:gd name="connsiteX92" fmla="*/ 2132748 w 2469385"/>
              <a:gd name="connsiteY92" fmla="*/ 57540 h 2082683"/>
              <a:gd name="connsiteX93" fmla="*/ 2362751 w 2469385"/>
              <a:gd name="connsiteY93" fmla="*/ 265103 h 2082683"/>
              <a:gd name="connsiteX94" fmla="*/ 2469337 w 2469385"/>
              <a:gd name="connsiteY94" fmla="*/ 523154 h 2082683"/>
              <a:gd name="connsiteX95" fmla="*/ 2340311 w 2469385"/>
              <a:gd name="connsiteY95" fmla="*/ 899012 h 208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2469385" h="2082683">
                <a:moveTo>
                  <a:pt x="2340311" y="899012"/>
                </a:moveTo>
                <a:cubicBezTo>
                  <a:pt x="2308522" y="961655"/>
                  <a:pt x="2300107" y="905557"/>
                  <a:pt x="2278603" y="899012"/>
                </a:cubicBezTo>
                <a:cubicBezTo>
                  <a:pt x="2257099" y="892467"/>
                  <a:pt x="2211286" y="859743"/>
                  <a:pt x="2211286" y="859743"/>
                </a:cubicBezTo>
                <a:cubicBezTo>
                  <a:pt x="2197261" y="851328"/>
                  <a:pt x="2209415" y="845719"/>
                  <a:pt x="2194456" y="848524"/>
                </a:cubicBezTo>
                <a:cubicBezTo>
                  <a:pt x="2179497" y="851329"/>
                  <a:pt x="2142098" y="870028"/>
                  <a:pt x="2121529" y="876573"/>
                </a:cubicBezTo>
                <a:cubicBezTo>
                  <a:pt x="2100960" y="883118"/>
                  <a:pt x="2076650" y="856003"/>
                  <a:pt x="2071040" y="887792"/>
                </a:cubicBezTo>
                <a:cubicBezTo>
                  <a:pt x="2065430" y="919581"/>
                  <a:pt x="2086935" y="1028038"/>
                  <a:pt x="2087870" y="1067307"/>
                </a:cubicBezTo>
                <a:cubicBezTo>
                  <a:pt x="2088805" y="1106576"/>
                  <a:pt x="2083195" y="1107511"/>
                  <a:pt x="2076650" y="1123405"/>
                </a:cubicBezTo>
                <a:cubicBezTo>
                  <a:pt x="2070105" y="1139299"/>
                  <a:pt x="2062625" y="1146779"/>
                  <a:pt x="2048601" y="1162673"/>
                </a:cubicBezTo>
                <a:cubicBezTo>
                  <a:pt x="2034576" y="1178568"/>
                  <a:pt x="2006527" y="1212227"/>
                  <a:pt x="1992503" y="1218772"/>
                </a:cubicBezTo>
                <a:cubicBezTo>
                  <a:pt x="1978479" y="1225317"/>
                  <a:pt x="1984088" y="1208487"/>
                  <a:pt x="1964454" y="1201942"/>
                </a:cubicBezTo>
                <a:cubicBezTo>
                  <a:pt x="1944820" y="1195397"/>
                  <a:pt x="1898071" y="1183243"/>
                  <a:pt x="1874697" y="1179503"/>
                </a:cubicBezTo>
                <a:cubicBezTo>
                  <a:pt x="1851323" y="1175763"/>
                  <a:pt x="1842907" y="1182308"/>
                  <a:pt x="1824208" y="1179503"/>
                </a:cubicBezTo>
                <a:cubicBezTo>
                  <a:pt x="1805508" y="1176698"/>
                  <a:pt x="1784939" y="1166413"/>
                  <a:pt x="1762500" y="1162673"/>
                </a:cubicBezTo>
                <a:cubicBezTo>
                  <a:pt x="1740061" y="1158933"/>
                  <a:pt x="1712947" y="1161739"/>
                  <a:pt x="1689573" y="1157064"/>
                </a:cubicBezTo>
                <a:cubicBezTo>
                  <a:pt x="1666199" y="1152389"/>
                  <a:pt x="1638149" y="1139299"/>
                  <a:pt x="1622255" y="1134624"/>
                </a:cubicBezTo>
                <a:cubicBezTo>
                  <a:pt x="1606361" y="1129949"/>
                  <a:pt x="1594206" y="1129014"/>
                  <a:pt x="1594206" y="1129014"/>
                </a:cubicBezTo>
                <a:cubicBezTo>
                  <a:pt x="1585791" y="1126209"/>
                  <a:pt x="1582052" y="1119665"/>
                  <a:pt x="1571767" y="1117795"/>
                </a:cubicBezTo>
                <a:cubicBezTo>
                  <a:pt x="1561482" y="1115925"/>
                  <a:pt x="1547457" y="1114990"/>
                  <a:pt x="1532498" y="1117795"/>
                </a:cubicBezTo>
                <a:cubicBezTo>
                  <a:pt x="1517539" y="1120600"/>
                  <a:pt x="1497904" y="1134624"/>
                  <a:pt x="1482010" y="1134624"/>
                </a:cubicBezTo>
                <a:cubicBezTo>
                  <a:pt x="1466116" y="1134624"/>
                  <a:pt x="1451156" y="1122470"/>
                  <a:pt x="1437131" y="1117795"/>
                </a:cubicBezTo>
                <a:cubicBezTo>
                  <a:pt x="1423106" y="1113120"/>
                  <a:pt x="1409082" y="1105640"/>
                  <a:pt x="1397862" y="1106575"/>
                </a:cubicBezTo>
                <a:cubicBezTo>
                  <a:pt x="1386642" y="1107510"/>
                  <a:pt x="1376358" y="1113120"/>
                  <a:pt x="1369813" y="1123405"/>
                </a:cubicBezTo>
                <a:cubicBezTo>
                  <a:pt x="1363268" y="1133690"/>
                  <a:pt x="1358594" y="1168283"/>
                  <a:pt x="1358594" y="1168283"/>
                </a:cubicBezTo>
                <a:cubicBezTo>
                  <a:pt x="1352984" y="1179503"/>
                  <a:pt x="1361398" y="1189787"/>
                  <a:pt x="1336154" y="1190722"/>
                </a:cubicBezTo>
                <a:cubicBezTo>
                  <a:pt x="1310910" y="1191657"/>
                  <a:pt x="1249202" y="1174828"/>
                  <a:pt x="1207129" y="1173893"/>
                </a:cubicBezTo>
                <a:cubicBezTo>
                  <a:pt x="1165056" y="1172958"/>
                  <a:pt x="1110827" y="1176698"/>
                  <a:pt x="1083713" y="1185113"/>
                </a:cubicBezTo>
                <a:cubicBezTo>
                  <a:pt x="1056599" y="1193528"/>
                  <a:pt x="1051924" y="1210356"/>
                  <a:pt x="1044444" y="1224381"/>
                </a:cubicBezTo>
                <a:cubicBezTo>
                  <a:pt x="1036964" y="1238406"/>
                  <a:pt x="1033224" y="1253366"/>
                  <a:pt x="1038834" y="1269260"/>
                </a:cubicBezTo>
                <a:cubicBezTo>
                  <a:pt x="1044444" y="1285155"/>
                  <a:pt x="1053794" y="1293569"/>
                  <a:pt x="1078103" y="1319748"/>
                </a:cubicBezTo>
                <a:cubicBezTo>
                  <a:pt x="1102412" y="1345927"/>
                  <a:pt x="1169730" y="1391741"/>
                  <a:pt x="1184689" y="1426335"/>
                </a:cubicBezTo>
                <a:cubicBezTo>
                  <a:pt x="1199648" y="1460929"/>
                  <a:pt x="1173470" y="1496457"/>
                  <a:pt x="1167860" y="1527311"/>
                </a:cubicBezTo>
                <a:cubicBezTo>
                  <a:pt x="1162250" y="1558165"/>
                  <a:pt x="1147290" y="1578735"/>
                  <a:pt x="1151030" y="1611459"/>
                </a:cubicBezTo>
                <a:cubicBezTo>
                  <a:pt x="1154770" y="1644183"/>
                  <a:pt x="1170665" y="1680647"/>
                  <a:pt x="1190299" y="1723655"/>
                </a:cubicBezTo>
                <a:cubicBezTo>
                  <a:pt x="1209933" y="1766663"/>
                  <a:pt x="1238918" y="1823697"/>
                  <a:pt x="1268837" y="1869510"/>
                </a:cubicBezTo>
                <a:cubicBezTo>
                  <a:pt x="1298756" y="1915323"/>
                  <a:pt x="1347374" y="1966747"/>
                  <a:pt x="1369813" y="1998536"/>
                </a:cubicBezTo>
                <a:cubicBezTo>
                  <a:pt x="1392252" y="2030325"/>
                  <a:pt x="1403472" y="2060244"/>
                  <a:pt x="1403472" y="2060244"/>
                </a:cubicBezTo>
                <a:cubicBezTo>
                  <a:pt x="1409082" y="2074269"/>
                  <a:pt x="1431521" y="2082683"/>
                  <a:pt x="1403472" y="2082683"/>
                </a:cubicBezTo>
                <a:cubicBezTo>
                  <a:pt x="1375423" y="2082683"/>
                  <a:pt x="1340829" y="2070529"/>
                  <a:pt x="1235178" y="2060244"/>
                </a:cubicBezTo>
                <a:cubicBezTo>
                  <a:pt x="1129527" y="2049959"/>
                  <a:pt x="860255" y="2029390"/>
                  <a:pt x="769563" y="2020975"/>
                </a:cubicBezTo>
                <a:cubicBezTo>
                  <a:pt x="678871" y="2012560"/>
                  <a:pt x="710660" y="2018171"/>
                  <a:pt x="691026" y="2009756"/>
                </a:cubicBezTo>
                <a:cubicBezTo>
                  <a:pt x="671392" y="2001341"/>
                  <a:pt x="665782" y="1978902"/>
                  <a:pt x="651757" y="1970487"/>
                </a:cubicBezTo>
                <a:cubicBezTo>
                  <a:pt x="637732" y="1962072"/>
                  <a:pt x="625577" y="1959267"/>
                  <a:pt x="606878" y="1959267"/>
                </a:cubicBezTo>
                <a:cubicBezTo>
                  <a:pt x="588179" y="1959267"/>
                  <a:pt x="561065" y="1972357"/>
                  <a:pt x="539561" y="1970487"/>
                </a:cubicBezTo>
                <a:cubicBezTo>
                  <a:pt x="518057" y="1968617"/>
                  <a:pt x="493747" y="1955528"/>
                  <a:pt x="477853" y="1948048"/>
                </a:cubicBezTo>
                <a:cubicBezTo>
                  <a:pt x="461958" y="1940568"/>
                  <a:pt x="458219" y="1929348"/>
                  <a:pt x="444194" y="1925608"/>
                </a:cubicBezTo>
                <a:cubicBezTo>
                  <a:pt x="430169" y="1921868"/>
                  <a:pt x="393705" y="1925608"/>
                  <a:pt x="393705" y="1925608"/>
                </a:cubicBezTo>
                <a:cubicBezTo>
                  <a:pt x="382485" y="1922803"/>
                  <a:pt x="385291" y="1926543"/>
                  <a:pt x="376876" y="1908779"/>
                </a:cubicBezTo>
                <a:cubicBezTo>
                  <a:pt x="368461" y="1891015"/>
                  <a:pt x="353502" y="1842396"/>
                  <a:pt x="343217" y="1819022"/>
                </a:cubicBezTo>
                <a:cubicBezTo>
                  <a:pt x="332932" y="1795648"/>
                  <a:pt x="327322" y="1781623"/>
                  <a:pt x="315168" y="1768534"/>
                </a:cubicBezTo>
                <a:cubicBezTo>
                  <a:pt x="303014" y="1755445"/>
                  <a:pt x="280574" y="1761053"/>
                  <a:pt x="270289" y="1740484"/>
                </a:cubicBezTo>
                <a:cubicBezTo>
                  <a:pt x="260004" y="1719915"/>
                  <a:pt x="259070" y="1671297"/>
                  <a:pt x="253460" y="1645118"/>
                </a:cubicBezTo>
                <a:cubicBezTo>
                  <a:pt x="247850" y="1618939"/>
                  <a:pt x="241305" y="1598370"/>
                  <a:pt x="236630" y="1583410"/>
                </a:cubicBezTo>
                <a:cubicBezTo>
                  <a:pt x="231955" y="1568451"/>
                  <a:pt x="232891" y="1560971"/>
                  <a:pt x="225411" y="1555361"/>
                </a:cubicBezTo>
                <a:cubicBezTo>
                  <a:pt x="217931" y="1549751"/>
                  <a:pt x="199232" y="1573125"/>
                  <a:pt x="191752" y="1549751"/>
                </a:cubicBezTo>
                <a:cubicBezTo>
                  <a:pt x="184272" y="1526377"/>
                  <a:pt x="178662" y="1451579"/>
                  <a:pt x="180532" y="1415115"/>
                </a:cubicBezTo>
                <a:cubicBezTo>
                  <a:pt x="182402" y="1378651"/>
                  <a:pt x="214191" y="1363692"/>
                  <a:pt x="202972" y="1330968"/>
                </a:cubicBezTo>
                <a:cubicBezTo>
                  <a:pt x="191752" y="1298244"/>
                  <a:pt x="142199" y="1249626"/>
                  <a:pt x="113215" y="1218772"/>
                </a:cubicBezTo>
                <a:cubicBezTo>
                  <a:pt x="84231" y="1187918"/>
                  <a:pt x="29067" y="1145844"/>
                  <a:pt x="29067" y="1145844"/>
                </a:cubicBezTo>
                <a:cubicBezTo>
                  <a:pt x="15042" y="1130884"/>
                  <a:pt x="20652" y="1142104"/>
                  <a:pt x="29067" y="1129014"/>
                </a:cubicBezTo>
                <a:cubicBezTo>
                  <a:pt x="37482" y="1115925"/>
                  <a:pt x="84231" y="1095356"/>
                  <a:pt x="79556" y="1067307"/>
                </a:cubicBezTo>
                <a:cubicBezTo>
                  <a:pt x="74881" y="1039258"/>
                  <a:pt x="-10201" y="991574"/>
                  <a:pt x="1018" y="960720"/>
                </a:cubicBezTo>
                <a:cubicBezTo>
                  <a:pt x="12237" y="929866"/>
                  <a:pt x="128174" y="906492"/>
                  <a:pt x="146873" y="882183"/>
                </a:cubicBezTo>
                <a:cubicBezTo>
                  <a:pt x="165572" y="857874"/>
                  <a:pt x="124434" y="839174"/>
                  <a:pt x="113215" y="814865"/>
                </a:cubicBezTo>
                <a:cubicBezTo>
                  <a:pt x="101996" y="790556"/>
                  <a:pt x="80491" y="760636"/>
                  <a:pt x="79556" y="736327"/>
                </a:cubicBezTo>
                <a:cubicBezTo>
                  <a:pt x="78621" y="712018"/>
                  <a:pt x="63661" y="713888"/>
                  <a:pt x="107605" y="669010"/>
                </a:cubicBezTo>
                <a:cubicBezTo>
                  <a:pt x="151548" y="624131"/>
                  <a:pt x="303013" y="513804"/>
                  <a:pt x="343217" y="467056"/>
                </a:cubicBezTo>
                <a:cubicBezTo>
                  <a:pt x="383421" y="420308"/>
                  <a:pt x="350697" y="419373"/>
                  <a:pt x="348827" y="388519"/>
                </a:cubicBezTo>
                <a:cubicBezTo>
                  <a:pt x="346957" y="357665"/>
                  <a:pt x="322647" y="310916"/>
                  <a:pt x="331997" y="281932"/>
                </a:cubicBezTo>
                <a:cubicBezTo>
                  <a:pt x="341347" y="252948"/>
                  <a:pt x="383421" y="234248"/>
                  <a:pt x="404925" y="214614"/>
                </a:cubicBezTo>
                <a:cubicBezTo>
                  <a:pt x="426429" y="194980"/>
                  <a:pt x="447933" y="186565"/>
                  <a:pt x="461023" y="164126"/>
                </a:cubicBezTo>
                <a:cubicBezTo>
                  <a:pt x="474112" y="141687"/>
                  <a:pt x="466633" y="101483"/>
                  <a:pt x="483462" y="79979"/>
                </a:cubicBezTo>
                <a:cubicBezTo>
                  <a:pt x="500291" y="58475"/>
                  <a:pt x="535821" y="47255"/>
                  <a:pt x="562000" y="35100"/>
                </a:cubicBezTo>
                <a:cubicBezTo>
                  <a:pt x="588179" y="22945"/>
                  <a:pt x="613423" y="11726"/>
                  <a:pt x="640537" y="7051"/>
                </a:cubicBezTo>
                <a:cubicBezTo>
                  <a:pt x="667651" y="2376"/>
                  <a:pt x="691960" y="3311"/>
                  <a:pt x="724684" y="7051"/>
                </a:cubicBezTo>
                <a:cubicBezTo>
                  <a:pt x="757408" y="10791"/>
                  <a:pt x="807897" y="23881"/>
                  <a:pt x="836881" y="29491"/>
                </a:cubicBezTo>
                <a:cubicBezTo>
                  <a:pt x="865865" y="35101"/>
                  <a:pt x="852775" y="45385"/>
                  <a:pt x="898589" y="40710"/>
                </a:cubicBezTo>
                <a:cubicBezTo>
                  <a:pt x="944402" y="36035"/>
                  <a:pt x="1062209" y="6116"/>
                  <a:pt x="1111762" y="1441"/>
                </a:cubicBezTo>
                <a:cubicBezTo>
                  <a:pt x="1161315" y="-3234"/>
                  <a:pt x="1159445" y="4246"/>
                  <a:pt x="1195909" y="12661"/>
                </a:cubicBezTo>
                <a:cubicBezTo>
                  <a:pt x="1232373" y="21076"/>
                  <a:pt x="1289406" y="40710"/>
                  <a:pt x="1330545" y="51930"/>
                </a:cubicBezTo>
                <a:cubicBezTo>
                  <a:pt x="1371684" y="63150"/>
                  <a:pt x="1414692" y="69694"/>
                  <a:pt x="1442741" y="79979"/>
                </a:cubicBezTo>
                <a:cubicBezTo>
                  <a:pt x="1470790" y="90264"/>
                  <a:pt x="1484815" y="99614"/>
                  <a:pt x="1498839" y="113638"/>
                </a:cubicBezTo>
                <a:cubicBezTo>
                  <a:pt x="1512863" y="127662"/>
                  <a:pt x="1508189" y="165996"/>
                  <a:pt x="1526888" y="164126"/>
                </a:cubicBezTo>
                <a:cubicBezTo>
                  <a:pt x="1545587" y="162256"/>
                  <a:pt x="1585791" y="108963"/>
                  <a:pt x="1611035" y="102418"/>
                </a:cubicBezTo>
                <a:cubicBezTo>
                  <a:pt x="1636279" y="95873"/>
                  <a:pt x="1660589" y="110833"/>
                  <a:pt x="1678353" y="124857"/>
                </a:cubicBezTo>
                <a:cubicBezTo>
                  <a:pt x="1696117" y="138881"/>
                  <a:pt x="1708272" y="165061"/>
                  <a:pt x="1717622" y="186565"/>
                </a:cubicBezTo>
                <a:cubicBezTo>
                  <a:pt x="1726972" y="208069"/>
                  <a:pt x="1726036" y="237054"/>
                  <a:pt x="1734451" y="253883"/>
                </a:cubicBezTo>
                <a:cubicBezTo>
                  <a:pt x="1742866" y="270712"/>
                  <a:pt x="1743801" y="279127"/>
                  <a:pt x="1768110" y="287542"/>
                </a:cubicBezTo>
                <a:cubicBezTo>
                  <a:pt x="1792419" y="295957"/>
                  <a:pt x="1849453" y="300632"/>
                  <a:pt x="1880307" y="304372"/>
                </a:cubicBezTo>
                <a:cubicBezTo>
                  <a:pt x="1911161" y="308112"/>
                  <a:pt x="1927055" y="327746"/>
                  <a:pt x="1953234" y="309981"/>
                </a:cubicBezTo>
                <a:cubicBezTo>
                  <a:pt x="1979413" y="292216"/>
                  <a:pt x="2015877" y="234249"/>
                  <a:pt x="2037381" y="197785"/>
                </a:cubicBezTo>
                <a:cubicBezTo>
                  <a:pt x="2058885" y="161321"/>
                  <a:pt x="2066366" y="114573"/>
                  <a:pt x="2082260" y="91199"/>
                </a:cubicBezTo>
                <a:cubicBezTo>
                  <a:pt x="2098154" y="67825"/>
                  <a:pt x="2086000" y="28556"/>
                  <a:pt x="2132748" y="57540"/>
                </a:cubicBezTo>
                <a:cubicBezTo>
                  <a:pt x="2179496" y="86524"/>
                  <a:pt x="2306653" y="187501"/>
                  <a:pt x="2362751" y="265103"/>
                </a:cubicBezTo>
                <a:cubicBezTo>
                  <a:pt x="2418849" y="342705"/>
                  <a:pt x="2471207" y="419373"/>
                  <a:pt x="2469337" y="523154"/>
                </a:cubicBezTo>
                <a:cubicBezTo>
                  <a:pt x="2467467" y="626935"/>
                  <a:pt x="2372100" y="836369"/>
                  <a:pt x="2340311" y="899012"/>
                </a:cubicBezTo>
                <a:close/>
              </a:path>
            </a:pathLst>
          </a:custGeom>
          <a:pattFill prst="pct90">
            <a:fgClr>
              <a:srgbClr val="007FD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олилиния 106"/>
          <p:cNvSpPr/>
          <p:nvPr/>
        </p:nvSpPr>
        <p:spPr>
          <a:xfrm>
            <a:off x="1687316" y="1061286"/>
            <a:ext cx="2907202" cy="2041161"/>
          </a:xfrm>
          <a:custGeom>
            <a:avLst/>
            <a:gdLst>
              <a:gd name="connsiteX0" fmla="*/ 960517 w 2907202"/>
              <a:gd name="connsiteY0" fmla="*/ 1014346 h 2041161"/>
              <a:gd name="connsiteX1" fmla="*/ 1078323 w 2907202"/>
              <a:gd name="connsiteY1" fmla="*/ 980687 h 2041161"/>
              <a:gd name="connsiteX2" fmla="*/ 1089543 w 2907202"/>
              <a:gd name="connsiteY2" fmla="*/ 913369 h 2041161"/>
              <a:gd name="connsiteX3" fmla="*/ 1117592 w 2907202"/>
              <a:gd name="connsiteY3" fmla="*/ 874101 h 2041161"/>
              <a:gd name="connsiteX4" fmla="*/ 1179300 w 2907202"/>
              <a:gd name="connsiteY4" fmla="*/ 829222 h 2041161"/>
              <a:gd name="connsiteX5" fmla="*/ 1297106 w 2907202"/>
              <a:gd name="connsiteY5" fmla="*/ 694586 h 2041161"/>
              <a:gd name="connsiteX6" fmla="*/ 1319545 w 2907202"/>
              <a:gd name="connsiteY6" fmla="*/ 666537 h 2041161"/>
              <a:gd name="connsiteX7" fmla="*/ 1325155 w 2907202"/>
              <a:gd name="connsiteY7" fmla="*/ 593610 h 2041161"/>
              <a:gd name="connsiteX8" fmla="*/ 1465401 w 2907202"/>
              <a:gd name="connsiteY8" fmla="*/ 442145 h 2041161"/>
              <a:gd name="connsiteX9" fmla="*/ 1549548 w 2907202"/>
              <a:gd name="connsiteY9" fmla="*/ 346778 h 2041161"/>
              <a:gd name="connsiteX10" fmla="*/ 1639305 w 2907202"/>
              <a:gd name="connsiteY10" fmla="*/ 352388 h 2041161"/>
              <a:gd name="connsiteX11" fmla="*/ 1729062 w 2907202"/>
              <a:gd name="connsiteY11" fmla="*/ 369217 h 2041161"/>
              <a:gd name="connsiteX12" fmla="*/ 1813209 w 2907202"/>
              <a:gd name="connsiteY12" fmla="*/ 436535 h 2041161"/>
              <a:gd name="connsiteX13" fmla="*/ 1841258 w 2907202"/>
              <a:gd name="connsiteY13" fmla="*/ 464584 h 2041161"/>
              <a:gd name="connsiteX14" fmla="*/ 1931015 w 2907202"/>
              <a:gd name="connsiteY14" fmla="*/ 374827 h 2041161"/>
              <a:gd name="connsiteX15" fmla="*/ 1925405 w 2907202"/>
              <a:gd name="connsiteY15" fmla="*/ 301899 h 2041161"/>
              <a:gd name="connsiteX16" fmla="*/ 2132969 w 2907202"/>
              <a:gd name="connsiteY16" fmla="*/ 94336 h 2041161"/>
              <a:gd name="connsiteX17" fmla="*/ 2250775 w 2907202"/>
              <a:gd name="connsiteY17" fmla="*/ 10189 h 2041161"/>
              <a:gd name="connsiteX18" fmla="*/ 2379801 w 2907202"/>
              <a:gd name="connsiteY18" fmla="*/ 15799 h 2041161"/>
              <a:gd name="connsiteX19" fmla="*/ 2520046 w 2907202"/>
              <a:gd name="connsiteY19" fmla="*/ 139215 h 2041161"/>
              <a:gd name="connsiteX20" fmla="*/ 2570534 w 2907202"/>
              <a:gd name="connsiteY20" fmla="*/ 178483 h 2041161"/>
              <a:gd name="connsiteX21" fmla="*/ 2637852 w 2907202"/>
              <a:gd name="connsiteY21" fmla="*/ 161654 h 2041161"/>
              <a:gd name="connsiteX22" fmla="*/ 2710780 w 2907202"/>
              <a:gd name="connsiteY22" fmla="*/ 200923 h 2041161"/>
              <a:gd name="connsiteX23" fmla="*/ 2789317 w 2907202"/>
              <a:gd name="connsiteY23" fmla="*/ 329948 h 2041161"/>
              <a:gd name="connsiteX24" fmla="*/ 2856635 w 2907202"/>
              <a:gd name="connsiteY24" fmla="*/ 442145 h 2041161"/>
              <a:gd name="connsiteX25" fmla="*/ 2907123 w 2907202"/>
              <a:gd name="connsiteY25" fmla="*/ 548731 h 2041161"/>
              <a:gd name="connsiteX26" fmla="*/ 2867855 w 2907202"/>
              <a:gd name="connsiteY26" fmla="*/ 649708 h 2041161"/>
              <a:gd name="connsiteX27" fmla="*/ 2851025 w 2907202"/>
              <a:gd name="connsiteY27" fmla="*/ 756294 h 2041161"/>
              <a:gd name="connsiteX28" fmla="*/ 2828586 w 2907202"/>
              <a:gd name="connsiteY28" fmla="*/ 851661 h 2041161"/>
              <a:gd name="connsiteX29" fmla="*/ 2834196 w 2907202"/>
              <a:gd name="connsiteY29" fmla="*/ 918979 h 2041161"/>
              <a:gd name="connsiteX30" fmla="*/ 2839805 w 2907202"/>
              <a:gd name="connsiteY30" fmla="*/ 947028 h 2041161"/>
              <a:gd name="connsiteX31" fmla="*/ 2475167 w 2907202"/>
              <a:gd name="connsiteY31" fmla="*/ 1025566 h 2041161"/>
              <a:gd name="connsiteX32" fmla="*/ 2155408 w 2907202"/>
              <a:gd name="connsiteY32" fmla="*/ 1098493 h 2041161"/>
              <a:gd name="connsiteX33" fmla="*/ 2026382 w 2907202"/>
              <a:gd name="connsiteY33" fmla="*/ 1193860 h 2041161"/>
              <a:gd name="connsiteX34" fmla="*/ 1987113 w 2907202"/>
              <a:gd name="connsiteY34" fmla="*/ 1261178 h 2041161"/>
              <a:gd name="connsiteX35" fmla="*/ 2020772 w 2907202"/>
              <a:gd name="connsiteY35" fmla="*/ 1311666 h 2041161"/>
              <a:gd name="connsiteX36" fmla="*/ 1970284 w 2907202"/>
              <a:gd name="connsiteY36" fmla="*/ 1418253 h 2041161"/>
              <a:gd name="connsiteX37" fmla="*/ 1919796 w 2907202"/>
              <a:gd name="connsiteY37" fmla="*/ 1519229 h 2041161"/>
              <a:gd name="connsiteX38" fmla="*/ 1796380 w 2907202"/>
              <a:gd name="connsiteY38" fmla="*/ 1580937 h 2041161"/>
              <a:gd name="connsiteX39" fmla="*/ 1426132 w 2907202"/>
              <a:gd name="connsiteY39" fmla="*/ 1721183 h 2041161"/>
              <a:gd name="connsiteX40" fmla="*/ 1386863 w 2907202"/>
              <a:gd name="connsiteY40" fmla="*/ 1709963 h 2041161"/>
              <a:gd name="connsiteX41" fmla="*/ 1341985 w 2907202"/>
              <a:gd name="connsiteY41" fmla="*/ 1777281 h 2041161"/>
              <a:gd name="connsiteX42" fmla="*/ 1274667 w 2907202"/>
              <a:gd name="connsiteY42" fmla="*/ 1889477 h 2041161"/>
              <a:gd name="connsiteX43" fmla="*/ 1016615 w 2907202"/>
              <a:gd name="connsiteY43" fmla="*/ 2040942 h 2041161"/>
              <a:gd name="connsiteX44" fmla="*/ 960517 w 2907202"/>
              <a:gd name="connsiteY44" fmla="*/ 1923136 h 2041161"/>
              <a:gd name="connsiteX45" fmla="*/ 590269 w 2907202"/>
              <a:gd name="connsiteY45" fmla="*/ 1923136 h 2041161"/>
              <a:gd name="connsiteX46" fmla="*/ 1239 w 2907202"/>
              <a:gd name="connsiteY46" fmla="*/ 1883867 h 2041161"/>
              <a:gd name="connsiteX47" fmla="*/ 433194 w 2907202"/>
              <a:gd name="connsiteY47" fmla="*/ 1721183 h 2041161"/>
              <a:gd name="connsiteX48" fmla="*/ 371486 w 2907202"/>
              <a:gd name="connsiteY48" fmla="*/ 1592157 h 2041161"/>
              <a:gd name="connsiteX49" fmla="*/ 696856 w 2907202"/>
              <a:gd name="connsiteY49" fmla="*/ 1552888 h 2041161"/>
              <a:gd name="connsiteX50" fmla="*/ 741734 w 2907202"/>
              <a:gd name="connsiteY50" fmla="*/ 1266788 h 2041161"/>
              <a:gd name="connsiteX51" fmla="*/ 769783 w 2907202"/>
              <a:gd name="connsiteY51" fmla="*/ 1177031 h 2041161"/>
              <a:gd name="connsiteX52" fmla="*/ 747344 w 2907202"/>
              <a:gd name="connsiteY52" fmla="*/ 1148981 h 2041161"/>
              <a:gd name="connsiteX53" fmla="*/ 825882 w 2907202"/>
              <a:gd name="connsiteY53" fmla="*/ 1115323 h 2041161"/>
              <a:gd name="connsiteX54" fmla="*/ 893199 w 2907202"/>
              <a:gd name="connsiteY54" fmla="*/ 1064834 h 2041161"/>
              <a:gd name="connsiteX55" fmla="*/ 960517 w 2907202"/>
              <a:gd name="connsiteY55" fmla="*/ 1014346 h 204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907202" h="2041161">
                <a:moveTo>
                  <a:pt x="960517" y="1014346"/>
                </a:moveTo>
                <a:cubicBezTo>
                  <a:pt x="991371" y="1000322"/>
                  <a:pt x="1056819" y="997516"/>
                  <a:pt x="1078323" y="980687"/>
                </a:cubicBezTo>
                <a:cubicBezTo>
                  <a:pt x="1099827" y="963858"/>
                  <a:pt x="1082998" y="931133"/>
                  <a:pt x="1089543" y="913369"/>
                </a:cubicBezTo>
                <a:cubicBezTo>
                  <a:pt x="1096088" y="895605"/>
                  <a:pt x="1102633" y="888125"/>
                  <a:pt x="1117592" y="874101"/>
                </a:cubicBezTo>
                <a:cubicBezTo>
                  <a:pt x="1132551" y="860077"/>
                  <a:pt x="1149381" y="859141"/>
                  <a:pt x="1179300" y="829222"/>
                </a:cubicBezTo>
                <a:cubicBezTo>
                  <a:pt x="1209219" y="799303"/>
                  <a:pt x="1273732" y="721700"/>
                  <a:pt x="1297106" y="694586"/>
                </a:cubicBezTo>
                <a:cubicBezTo>
                  <a:pt x="1320480" y="667472"/>
                  <a:pt x="1314870" y="683366"/>
                  <a:pt x="1319545" y="666537"/>
                </a:cubicBezTo>
                <a:cubicBezTo>
                  <a:pt x="1324220" y="649708"/>
                  <a:pt x="1300846" y="631009"/>
                  <a:pt x="1325155" y="593610"/>
                </a:cubicBezTo>
                <a:cubicBezTo>
                  <a:pt x="1349464" y="556211"/>
                  <a:pt x="1428002" y="483284"/>
                  <a:pt x="1465401" y="442145"/>
                </a:cubicBezTo>
                <a:cubicBezTo>
                  <a:pt x="1502800" y="401006"/>
                  <a:pt x="1520564" y="361737"/>
                  <a:pt x="1549548" y="346778"/>
                </a:cubicBezTo>
                <a:cubicBezTo>
                  <a:pt x="1578532" y="331819"/>
                  <a:pt x="1609386" y="348648"/>
                  <a:pt x="1639305" y="352388"/>
                </a:cubicBezTo>
                <a:cubicBezTo>
                  <a:pt x="1669224" y="356128"/>
                  <a:pt x="1700078" y="355193"/>
                  <a:pt x="1729062" y="369217"/>
                </a:cubicBezTo>
                <a:cubicBezTo>
                  <a:pt x="1758046" y="383241"/>
                  <a:pt x="1794510" y="420641"/>
                  <a:pt x="1813209" y="436535"/>
                </a:cubicBezTo>
                <a:cubicBezTo>
                  <a:pt x="1831908" y="452429"/>
                  <a:pt x="1821624" y="474869"/>
                  <a:pt x="1841258" y="464584"/>
                </a:cubicBezTo>
                <a:cubicBezTo>
                  <a:pt x="1860892" y="454299"/>
                  <a:pt x="1916991" y="401941"/>
                  <a:pt x="1931015" y="374827"/>
                </a:cubicBezTo>
                <a:cubicBezTo>
                  <a:pt x="1945039" y="347713"/>
                  <a:pt x="1891746" y="348647"/>
                  <a:pt x="1925405" y="301899"/>
                </a:cubicBezTo>
                <a:cubicBezTo>
                  <a:pt x="1959064" y="255151"/>
                  <a:pt x="2078741" y="142954"/>
                  <a:pt x="2132969" y="94336"/>
                </a:cubicBezTo>
                <a:cubicBezTo>
                  <a:pt x="2187197" y="45718"/>
                  <a:pt x="2209636" y="23278"/>
                  <a:pt x="2250775" y="10189"/>
                </a:cubicBezTo>
                <a:cubicBezTo>
                  <a:pt x="2291914" y="-2901"/>
                  <a:pt x="2334923" y="-5705"/>
                  <a:pt x="2379801" y="15799"/>
                </a:cubicBezTo>
                <a:cubicBezTo>
                  <a:pt x="2424679" y="37303"/>
                  <a:pt x="2488257" y="112101"/>
                  <a:pt x="2520046" y="139215"/>
                </a:cubicBezTo>
                <a:cubicBezTo>
                  <a:pt x="2551835" y="166329"/>
                  <a:pt x="2550900" y="174743"/>
                  <a:pt x="2570534" y="178483"/>
                </a:cubicBezTo>
                <a:cubicBezTo>
                  <a:pt x="2590168" y="182223"/>
                  <a:pt x="2614478" y="157914"/>
                  <a:pt x="2637852" y="161654"/>
                </a:cubicBezTo>
                <a:cubicBezTo>
                  <a:pt x="2661226" y="165394"/>
                  <a:pt x="2685536" y="172874"/>
                  <a:pt x="2710780" y="200923"/>
                </a:cubicBezTo>
                <a:cubicBezTo>
                  <a:pt x="2736024" y="228972"/>
                  <a:pt x="2765008" y="289744"/>
                  <a:pt x="2789317" y="329948"/>
                </a:cubicBezTo>
                <a:cubicBezTo>
                  <a:pt x="2813626" y="370152"/>
                  <a:pt x="2837001" y="405681"/>
                  <a:pt x="2856635" y="442145"/>
                </a:cubicBezTo>
                <a:cubicBezTo>
                  <a:pt x="2876269" y="478609"/>
                  <a:pt x="2905253" y="514137"/>
                  <a:pt x="2907123" y="548731"/>
                </a:cubicBezTo>
                <a:cubicBezTo>
                  <a:pt x="2908993" y="583325"/>
                  <a:pt x="2877205" y="615114"/>
                  <a:pt x="2867855" y="649708"/>
                </a:cubicBezTo>
                <a:cubicBezTo>
                  <a:pt x="2858505" y="684302"/>
                  <a:pt x="2857570" y="722635"/>
                  <a:pt x="2851025" y="756294"/>
                </a:cubicBezTo>
                <a:cubicBezTo>
                  <a:pt x="2844480" y="789953"/>
                  <a:pt x="2831391" y="824547"/>
                  <a:pt x="2828586" y="851661"/>
                </a:cubicBezTo>
                <a:cubicBezTo>
                  <a:pt x="2825781" y="878775"/>
                  <a:pt x="2832326" y="903084"/>
                  <a:pt x="2834196" y="918979"/>
                </a:cubicBezTo>
                <a:cubicBezTo>
                  <a:pt x="2836066" y="934873"/>
                  <a:pt x="2899643" y="929263"/>
                  <a:pt x="2839805" y="947028"/>
                </a:cubicBezTo>
                <a:cubicBezTo>
                  <a:pt x="2779967" y="964792"/>
                  <a:pt x="2475167" y="1025566"/>
                  <a:pt x="2475167" y="1025566"/>
                </a:cubicBezTo>
                <a:cubicBezTo>
                  <a:pt x="2361101" y="1050810"/>
                  <a:pt x="2230205" y="1070444"/>
                  <a:pt x="2155408" y="1098493"/>
                </a:cubicBezTo>
                <a:cubicBezTo>
                  <a:pt x="2080611" y="1126542"/>
                  <a:pt x="2054431" y="1166746"/>
                  <a:pt x="2026382" y="1193860"/>
                </a:cubicBezTo>
                <a:cubicBezTo>
                  <a:pt x="1998333" y="1220974"/>
                  <a:pt x="1988048" y="1241544"/>
                  <a:pt x="1987113" y="1261178"/>
                </a:cubicBezTo>
                <a:cubicBezTo>
                  <a:pt x="1986178" y="1280812"/>
                  <a:pt x="2023577" y="1285487"/>
                  <a:pt x="2020772" y="1311666"/>
                </a:cubicBezTo>
                <a:cubicBezTo>
                  <a:pt x="2017967" y="1337845"/>
                  <a:pt x="1987113" y="1383659"/>
                  <a:pt x="1970284" y="1418253"/>
                </a:cubicBezTo>
                <a:cubicBezTo>
                  <a:pt x="1953455" y="1452847"/>
                  <a:pt x="1948780" y="1492115"/>
                  <a:pt x="1919796" y="1519229"/>
                </a:cubicBezTo>
                <a:cubicBezTo>
                  <a:pt x="1890812" y="1546343"/>
                  <a:pt x="1878657" y="1547278"/>
                  <a:pt x="1796380" y="1580937"/>
                </a:cubicBezTo>
                <a:cubicBezTo>
                  <a:pt x="1714103" y="1614596"/>
                  <a:pt x="1494385" y="1699679"/>
                  <a:pt x="1426132" y="1721183"/>
                </a:cubicBezTo>
                <a:cubicBezTo>
                  <a:pt x="1357879" y="1742687"/>
                  <a:pt x="1400887" y="1700613"/>
                  <a:pt x="1386863" y="1709963"/>
                </a:cubicBezTo>
                <a:cubicBezTo>
                  <a:pt x="1372839" y="1719313"/>
                  <a:pt x="1360684" y="1747362"/>
                  <a:pt x="1341985" y="1777281"/>
                </a:cubicBezTo>
                <a:cubicBezTo>
                  <a:pt x="1323286" y="1807200"/>
                  <a:pt x="1328895" y="1845533"/>
                  <a:pt x="1274667" y="1889477"/>
                </a:cubicBezTo>
                <a:cubicBezTo>
                  <a:pt x="1220439" y="1933421"/>
                  <a:pt x="1068973" y="2035332"/>
                  <a:pt x="1016615" y="2040942"/>
                </a:cubicBezTo>
                <a:cubicBezTo>
                  <a:pt x="964257" y="2046552"/>
                  <a:pt x="1031575" y="1942770"/>
                  <a:pt x="960517" y="1923136"/>
                </a:cubicBezTo>
                <a:cubicBezTo>
                  <a:pt x="889459" y="1903502"/>
                  <a:pt x="750149" y="1929681"/>
                  <a:pt x="590269" y="1923136"/>
                </a:cubicBezTo>
                <a:cubicBezTo>
                  <a:pt x="430389" y="1916591"/>
                  <a:pt x="27418" y="1917526"/>
                  <a:pt x="1239" y="1883867"/>
                </a:cubicBezTo>
                <a:cubicBezTo>
                  <a:pt x="-24940" y="1850208"/>
                  <a:pt x="371486" y="1769801"/>
                  <a:pt x="433194" y="1721183"/>
                </a:cubicBezTo>
                <a:cubicBezTo>
                  <a:pt x="494902" y="1672565"/>
                  <a:pt x="327542" y="1620206"/>
                  <a:pt x="371486" y="1592157"/>
                </a:cubicBezTo>
                <a:cubicBezTo>
                  <a:pt x="415430" y="1564108"/>
                  <a:pt x="635148" y="1607116"/>
                  <a:pt x="696856" y="1552888"/>
                </a:cubicBezTo>
                <a:cubicBezTo>
                  <a:pt x="758564" y="1498660"/>
                  <a:pt x="729579" y="1329431"/>
                  <a:pt x="741734" y="1266788"/>
                </a:cubicBezTo>
                <a:cubicBezTo>
                  <a:pt x="753888" y="1204145"/>
                  <a:pt x="768848" y="1196665"/>
                  <a:pt x="769783" y="1177031"/>
                </a:cubicBezTo>
                <a:cubicBezTo>
                  <a:pt x="770718" y="1157397"/>
                  <a:pt x="737994" y="1159266"/>
                  <a:pt x="747344" y="1148981"/>
                </a:cubicBezTo>
                <a:cubicBezTo>
                  <a:pt x="756694" y="1138696"/>
                  <a:pt x="801573" y="1129347"/>
                  <a:pt x="825882" y="1115323"/>
                </a:cubicBezTo>
                <a:cubicBezTo>
                  <a:pt x="850191" y="1101299"/>
                  <a:pt x="870760" y="1079793"/>
                  <a:pt x="893199" y="1064834"/>
                </a:cubicBezTo>
                <a:cubicBezTo>
                  <a:pt x="915638" y="1049875"/>
                  <a:pt x="929663" y="1028370"/>
                  <a:pt x="960517" y="1014346"/>
                </a:cubicBezTo>
                <a:close/>
              </a:path>
            </a:pathLst>
          </a:custGeom>
          <a:pattFill prst="pct90">
            <a:fgClr>
              <a:srgbClr val="EF579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 96"/>
          <p:cNvSpPr/>
          <p:nvPr/>
        </p:nvSpPr>
        <p:spPr>
          <a:xfrm>
            <a:off x="3951703" y="4044805"/>
            <a:ext cx="845613" cy="448636"/>
          </a:xfrm>
          <a:custGeom>
            <a:avLst/>
            <a:gdLst>
              <a:gd name="connsiteX0" fmla="*/ 361167 w 845613"/>
              <a:gd name="connsiteY0" fmla="*/ 23828 h 448636"/>
              <a:gd name="connsiteX1" fmla="*/ 405845 w 845613"/>
              <a:gd name="connsiteY1" fmla="*/ 50635 h 448636"/>
              <a:gd name="connsiteX2" fmla="*/ 516049 w 845613"/>
              <a:gd name="connsiteY2" fmla="*/ 35742 h 448636"/>
              <a:gd name="connsiteX3" fmla="*/ 703695 w 845613"/>
              <a:gd name="connsiteY3" fmla="*/ 11914 h 448636"/>
              <a:gd name="connsiteX4" fmla="*/ 778158 w 845613"/>
              <a:gd name="connsiteY4" fmla="*/ 0 h 448636"/>
              <a:gd name="connsiteX5" fmla="*/ 810921 w 845613"/>
              <a:gd name="connsiteY5" fmla="*/ 11914 h 448636"/>
              <a:gd name="connsiteX6" fmla="*/ 831771 w 845613"/>
              <a:gd name="connsiteY6" fmla="*/ 47656 h 448636"/>
              <a:gd name="connsiteX7" fmla="*/ 840706 w 845613"/>
              <a:gd name="connsiteY7" fmla="*/ 110205 h 448636"/>
              <a:gd name="connsiteX8" fmla="*/ 843685 w 845613"/>
              <a:gd name="connsiteY8" fmla="*/ 166796 h 448636"/>
              <a:gd name="connsiteX9" fmla="*/ 810921 w 845613"/>
              <a:gd name="connsiteY9" fmla="*/ 214452 h 448636"/>
              <a:gd name="connsiteX10" fmla="*/ 766244 w 845613"/>
              <a:gd name="connsiteY10" fmla="*/ 250194 h 448636"/>
              <a:gd name="connsiteX11" fmla="*/ 751351 w 845613"/>
              <a:gd name="connsiteY11" fmla="*/ 303807 h 448636"/>
              <a:gd name="connsiteX12" fmla="*/ 736459 w 845613"/>
              <a:gd name="connsiteY12" fmla="*/ 342528 h 448636"/>
              <a:gd name="connsiteX13" fmla="*/ 712631 w 845613"/>
              <a:gd name="connsiteY13" fmla="*/ 342528 h 448636"/>
              <a:gd name="connsiteX14" fmla="*/ 694760 w 845613"/>
              <a:gd name="connsiteY14" fmla="*/ 333592 h 448636"/>
              <a:gd name="connsiteX15" fmla="*/ 679867 w 845613"/>
              <a:gd name="connsiteY15" fmla="*/ 342528 h 448636"/>
              <a:gd name="connsiteX16" fmla="*/ 644125 w 845613"/>
              <a:gd name="connsiteY16" fmla="*/ 354442 h 448636"/>
              <a:gd name="connsiteX17" fmla="*/ 605404 w 845613"/>
              <a:gd name="connsiteY17" fmla="*/ 363377 h 448636"/>
              <a:gd name="connsiteX18" fmla="*/ 560727 w 845613"/>
              <a:gd name="connsiteY18" fmla="*/ 378270 h 448636"/>
              <a:gd name="connsiteX19" fmla="*/ 519028 w 845613"/>
              <a:gd name="connsiteY19" fmla="*/ 408055 h 448636"/>
              <a:gd name="connsiteX20" fmla="*/ 513071 w 845613"/>
              <a:gd name="connsiteY20" fmla="*/ 422947 h 448636"/>
              <a:gd name="connsiteX21" fmla="*/ 507114 w 845613"/>
              <a:gd name="connsiteY21" fmla="*/ 402098 h 448636"/>
              <a:gd name="connsiteX22" fmla="*/ 492221 w 845613"/>
              <a:gd name="connsiteY22" fmla="*/ 378270 h 448636"/>
              <a:gd name="connsiteX23" fmla="*/ 471372 w 845613"/>
              <a:gd name="connsiteY23" fmla="*/ 393162 h 448636"/>
              <a:gd name="connsiteX24" fmla="*/ 468393 w 845613"/>
              <a:gd name="connsiteY24" fmla="*/ 408055 h 448636"/>
              <a:gd name="connsiteX25" fmla="*/ 453501 w 845613"/>
              <a:gd name="connsiteY25" fmla="*/ 399119 h 448636"/>
              <a:gd name="connsiteX26" fmla="*/ 438608 w 845613"/>
              <a:gd name="connsiteY26" fmla="*/ 378270 h 448636"/>
              <a:gd name="connsiteX27" fmla="*/ 405845 w 845613"/>
              <a:gd name="connsiteY27" fmla="*/ 390184 h 448636"/>
              <a:gd name="connsiteX28" fmla="*/ 393931 w 845613"/>
              <a:gd name="connsiteY28" fmla="*/ 431883 h 448636"/>
              <a:gd name="connsiteX29" fmla="*/ 382017 w 845613"/>
              <a:gd name="connsiteY29" fmla="*/ 446775 h 448636"/>
              <a:gd name="connsiteX30" fmla="*/ 316490 w 845613"/>
              <a:gd name="connsiteY30" fmla="*/ 446775 h 448636"/>
              <a:gd name="connsiteX31" fmla="*/ 292662 w 845613"/>
              <a:gd name="connsiteY31" fmla="*/ 431883 h 448636"/>
              <a:gd name="connsiteX32" fmla="*/ 280748 w 845613"/>
              <a:gd name="connsiteY32" fmla="*/ 402098 h 448636"/>
              <a:gd name="connsiteX33" fmla="*/ 259898 w 845613"/>
              <a:gd name="connsiteY33" fmla="*/ 384227 h 448636"/>
              <a:gd name="connsiteX34" fmla="*/ 236070 w 845613"/>
              <a:gd name="connsiteY34" fmla="*/ 384227 h 448636"/>
              <a:gd name="connsiteX35" fmla="*/ 212242 w 845613"/>
              <a:gd name="connsiteY35" fmla="*/ 381248 h 448636"/>
              <a:gd name="connsiteX36" fmla="*/ 191393 w 845613"/>
              <a:gd name="connsiteY36" fmla="*/ 396141 h 448636"/>
              <a:gd name="connsiteX37" fmla="*/ 173522 w 845613"/>
              <a:gd name="connsiteY37" fmla="*/ 402098 h 448636"/>
              <a:gd name="connsiteX38" fmla="*/ 143737 w 845613"/>
              <a:gd name="connsiteY38" fmla="*/ 393162 h 448636"/>
              <a:gd name="connsiteX39" fmla="*/ 99059 w 845613"/>
              <a:gd name="connsiteY39" fmla="*/ 372313 h 448636"/>
              <a:gd name="connsiteX40" fmla="*/ 69274 w 845613"/>
              <a:gd name="connsiteY40" fmla="*/ 360399 h 448636"/>
              <a:gd name="connsiteX41" fmla="*/ 27575 w 845613"/>
              <a:gd name="connsiteY41" fmla="*/ 360399 h 448636"/>
              <a:gd name="connsiteX42" fmla="*/ 15661 w 845613"/>
              <a:gd name="connsiteY42" fmla="*/ 351463 h 448636"/>
              <a:gd name="connsiteX43" fmla="*/ 6726 w 845613"/>
              <a:gd name="connsiteY43" fmla="*/ 318700 h 448636"/>
              <a:gd name="connsiteX44" fmla="*/ 769 w 845613"/>
              <a:gd name="connsiteY44" fmla="*/ 297850 h 448636"/>
              <a:gd name="connsiteX45" fmla="*/ 24597 w 845613"/>
              <a:gd name="connsiteY45" fmla="*/ 268065 h 448636"/>
              <a:gd name="connsiteX46" fmla="*/ 45446 w 845613"/>
              <a:gd name="connsiteY46" fmla="*/ 244237 h 448636"/>
              <a:gd name="connsiteX47" fmla="*/ 15661 w 845613"/>
              <a:gd name="connsiteY47" fmla="*/ 190624 h 448636"/>
              <a:gd name="connsiteX48" fmla="*/ 27575 w 845613"/>
              <a:gd name="connsiteY48" fmla="*/ 131054 h 448636"/>
              <a:gd name="connsiteX49" fmla="*/ 45446 w 845613"/>
              <a:gd name="connsiteY49" fmla="*/ 92334 h 448636"/>
              <a:gd name="connsiteX50" fmla="*/ 66296 w 845613"/>
              <a:gd name="connsiteY50" fmla="*/ 92334 h 448636"/>
              <a:gd name="connsiteX51" fmla="*/ 78210 w 845613"/>
              <a:gd name="connsiteY51" fmla="*/ 89355 h 448636"/>
              <a:gd name="connsiteX52" fmla="*/ 99059 w 845613"/>
              <a:gd name="connsiteY52" fmla="*/ 50635 h 448636"/>
              <a:gd name="connsiteX53" fmla="*/ 116930 w 845613"/>
              <a:gd name="connsiteY53" fmla="*/ 32764 h 448636"/>
              <a:gd name="connsiteX54" fmla="*/ 149694 w 845613"/>
              <a:gd name="connsiteY54" fmla="*/ 62549 h 448636"/>
              <a:gd name="connsiteX55" fmla="*/ 152672 w 845613"/>
              <a:gd name="connsiteY55" fmla="*/ 98291 h 448636"/>
              <a:gd name="connsiteX56" fmla="*/ 167565 w 845613"/>
              <a:gd name="connsiteY56" fmla="*/ 116162 h 448636"/>
              <a:gd name="connsiteX57" fmla="*/ 194371 w 845613"/>
              <a:gd name="connsiteY57" fmla="*/ 110205 h 448636"/>
              <a:gd name="connsiteX58" fmla="*/ 209264 w 845613"/>
              <a:gd name="connsiteY58" fmla="*/ 62549 h 448636"/>
              <a:gd name="connsiteX59" fmla="*/ 218199 w 845613"/>
              <a:gd name="connsiteY59" fmla="*/ 41699 h 448636"/>
              <a:gd name="connsiteX60" fmla="*/ 250963 w 845613"/>
              <a:gd name="connsiteY60" fmla="*/ 41699 h 448636"/>
              <a:gd name="connsiteX61" fmla="*/ 283726 w 845613"/>
              <a:gd name="connsiteY61" fmla="*/ 47656 h 448636"/>
              <a:gd name="connsiteX62" fmla="*/ 307554 w 845613"/>
              <a:gd name="connsiteY62" fmla="*/ 47656 h 448636"/>
              <a:gd name="connsiteX63" fmla="*/ 361167 w 845613"/>
              <a:gd name="connsiteY63" fmla="*/ 23828 h 44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845613" h="448636">
                <a:moveTo>
                  <a:pt x="361167" y="23828"/>
                </a:moveTo>
                <a:cubicBezTo>
                  <a:pt x="377549" y="24324"/>
                  <a:pt x="380031" y="48649"/>
                  <a:pt x="405845" y="50635"/>
                </a:cubicBezTo>
                <a:cubicBezTo>
                  <a:pt x="431659" y="52621"/>
                  <a:pt x="516049" y="35742"/>
                  <a:pt x="516049" y="35742"/>
                </a:cubicBezTo>
                <a:lnTo>
                  <a:pt x="703695" y="11914"/>
                </a:lnTo>
                <a:cubicBezTo>
                  <a:pt x="747380" y="5957"/>
                  <a:pt x="760287" y="0"/>
                  <a:pt x="778158" y="0"/>
                </a:cubicBezTo>
                <a:cubicBezTo>
                  <a:pt x="796029" y="0"/>
                  <a:pt x="801986" y="3971"/>
                  <a:pt x="810921" y="11914"/>
                </a:cubicBezTo>
                <a:cubicBezTo>
                  <a:pt x="819856" y="19857"/>
                  <a:pt x="826807" y="31274"/>
                  <a:pt x="831771" y="47656"/>
                </a:cubicBezTo>
                <a:cubicBezTo>
                  <a:pt x="836735" y="64038"/>
                  <a:pt x="838720" y="90348"/>
                  <a:pt x="840706" y="110205"/>
                </a:cubicBezTo>
                <a:cubicBezTo>
                  <a:pt x="842692" y="130062"/>
                  <a:pt x="848649" y="149422"/>
                  <a:pt x="843685" y="166796"/>
                </a:cubicBezTo>
                <a:cubicBezTo>
                  <a:pt x="838721" y="184170"/>
                  <a:pt x="823828" y="200552"/>
                  <a:pt x="810921" y="214452"/>
                </a:cubicBezTo>
                <a:cubicBezTo>
                  <a:pt x="798014" y="228352"/>
                  <a:pt x="776172" y="235302"/>
                  <a:pt x="766244" y="250194"/>
                </a:cubicBezTo>
                <a:cubicBezTo>
                  <a:pt x="756316" y="265087"/>
                  <a:pt x="756315" y="288418"/>
                  <a:pt x="751351" y="303807"/>
                </a:cubicBezTo>
                <a:cubicBezTo>
                  <a:pt x="746387" y="319196"/>
                  <a:pt x="742912" y="336075"/>
                  <a:pt x="736459" y="342528"/>
                </a:cubicBezTo>
                <a:cubicBezTo>
                  <a:pt x="730006" y="348981"/>
                  <a:pt x="719581" y="344017"/>
                  <a:pt x="712631" y="342528"/>
                </a:cubicBezTo>
                <a:cubicBezTo>
                  <a:pt x="705681" y="341039"/>
                  <a:pt x="700221" y="333592"/>
                  <a:pt x="694760" y="333592"/>
                </a:cubicBezTo>
                <a:cubicBezTo>
                  <a:pt x="689299" y="333592"/>
                  <a:pt x="688306" y="339053"/>
                  <a:pt x="679867" y="342528"/>
                </a:cubicBezTo>
                <a:cubicBezTo>
                  <a:pt x="671428" y="346003"/>
                  <a:pt x="656535" y="350967"/>
                  <a:pt x="644125" y="354442"/>
                </a:cubicBezTo>
                <a:cubicBezTo>
                  <a:pt x="631715" y="357917"/>
                  <a:pt x="619304" y="359406"/>
                  <a:pt x="605404" y="363377"/>
                </a:cubicBezTo>
                <a:cubicBezTo>
                  <a:pt x="591504" y="367348"/>
                  <a:pt x="575123" y="370824"/>
                  <a:pt x="560727" y="378270"/>
                </a:cubicBezTo>
                <a:cubicBezTo>
                  <a:pt x="546331" y="385716"/>
                  <a:pt x="526971" y="400609"/>
                  <a:pt x="519028" y="408055"/>
                </a:cubicBezTo>
                <a:cubicBezTo>
                  <a:pt x="511085" y="415501"/>
                  <a:pt x="515057" y="423940"/>
                  <a:pt x="513071" y="422947"/>
                </a:cubicBezTo>
                <a:cubicBezTo>
                  <a:pt x="511085" y="421954"/>
                  <a:pt x="510589" y="409544"/>
                  <a:pt x="507114" y="402098"/>
                </a:cubicBezTo>
                <a:cubicBezTo>
                  <a:pt x="503639" y="394652"/>
                  <a:pt x="498178" y="379759"/>
                  <a:pt x="492221" y="378270"/>
                </a:cubicBezTo>
                <a:cubicBezTo>
                  <a:pt x="486264" y="376781"/>
                  <a:pt x="475343" y="388198"/>
                  <a:pt x="471372" y="393162"/>
                </a:cubicBezTo>
                <a:cubicBezTo>
                  <a:pt x="467401" y="398126"/>
                  <a:pt x="471371" y="407062"/>
                  <a:pt x="468393" y="408055"/>
                </a:cubicBezTo>
                <a:cubicBezTo>
                  <a:pt x="465415" y="409048"/>
                  <a:pt x="458465" y="404083"/>
                  <a:pt x="453501" y="399119"/>
                </a:cubicBezTo>
                <a:cubicBezTo>
                  <a:pt x="448537" y="394155"/>
                  <a:pt x="446551" y="379759"/>
                  <a:pt x="438608" y="378270"/>
                </a:cubicBezTo>
                <a:cubicBezTo>
                  <a:pt x="430665" y="376781"/>
                  <a:pt x="413291" y="381249"/>
                  <a:pt x="405845" y="390184"/>
                </a:cubicBezTo>
                <a:cubicBezTo>
                  <a:pt x="398399" y="399120"/>
                  <a:pt x="397902" y="422451"/>
                  <a:pt x="393931" y="431883"/>
                </a:cubicBezTo>
                <a:cubicBezTo>
                  <a:pt x="389960" y="441315"/>
                  <a:pt x="394924" y="444293"/>
                  <a:pt x="382017" y="446775"/>
                </a:cubicBezTo>
                <a:cubicBezTo>
                  <a:pt x="369110" y="449257"/>
                  <a:pt x="331382" y="449257"/>
                  <a:pt x="316490" y="446775"/>
                </a:cubicBezTo>
                <a:cubicBezTo>
                  <a:pt x="301598" y="444293"/>
                  <a:pt x="298619" y="439329"/>
                  <a:pt x="292662" y="431883"/>
                </a:cubicBezTo>
                <a:cubicBezTo>
                  <a:pt x="286705" y="424437"/>
                  <a:pt x="286209" y="410041"/>
                  <a:pt x="280748" y="402098"/>
                </a:cubicBezTo>
                <a:cubicBezTo>
                  <a:pt x="275287" y="394155"/>
                  <a:pt x="267344" y="387205"/>
                  <a:pt x="259898" y="384227"/>
                </a:cubicBezTo>
                <a:cubicBezTo>
                  <a:pt x="252452" y="381249"/>
                  <a:pt x="244013" y="384723"/>
                  <a:pt x="236070" y="384227"/>
                </a:cubicBezTo>
                <a:cubicBezTo>
                  <a:pt x="228127" y="383731"/>
                  <a:pt x="219688" y="379262"/>
                  <a:pt x="212242" y="381248"/>
                </a:cubicBezTo>
                <a:cubicBezTo>
                  <a:pt x="204796" y="383234"/>
                  <a:pt x="197846" y="392666"/>
                  <a:pt x="191393" y="396141"/>
                </a:cubicBezTo>
                <a:cubicBezTo>
                  <a:pt x="184940" y="399616"/>
                  <a:pt x="181465" y="402594"/>
                  <a:pt x="173522" y="402098"/>
                </a:cubicBezTo>
                <a:cubicBezTo>
                  <a:pt x="165579" y="401602"/>
                  <a:pt x="156147" y="398126"/>
                  <a:pt x="143737" y="393162"/>
                </a:cubicBezTo>
                <a:cubicBezTo>
                  <a:pt x="131326" y="388198"/>
                  <a:pt x="111469" y="377773"/>
                  <a:pt x="99059" y="372313"/>
                </a:cubicBezTo>
                <a:cubicBezTo>
                  <a:pt x="86649" y="366853"/>
                  <a:pt x="81188" y="362385"/>
                  <a:pt x="69274" y="360399"/>
                </a:cubicBezTo>
                <a:cubicBezTo>
                  <a:pt x="57360" y="358413"/>
                  <a:pt x="27575" y="360399"/>
                  <a:pt x="27575" y="360399"/>
                </a:cubicBezTo>
                <a:cubicBezTo>
                  <a:pt x="18639" y="358910"/>
                  <a:pt x="19136" y="358413"/>
                  <a:pt x="15661" y="351463"/>
                </a:cubicBezTo>
                <a:cubicBezTo>
                  <a:pt x="12186" y="344513"/>
                  <a:pt x="9208" y="327635"/>
                  <a:pt x="6726" y="318700"/>
                </a:cubicBezTo>
                <a:cubicBezTo>
                  <a:pt x="4244" y="309765"/>
                  <a:pt x="-2210" y="306289"/>
                  <a:pt x="769" y="297850"/>
                </a:cubicBezTo>
                <a:cubicBezTo>
                  <a:pt x="3748" y="289411"/>
                  <a:pt x="17151" y="277001"/>
                  <a:pt x="24597" y="268065"/>
                </a:cubicBezTo>
                <a:cubicBezTo>
                  <a:pt x="32043" y="259130"/>
                  <a:pt x="46935" y="257144"/>
                  <a:pt x="45446" y="244237"/>
                </a:cubicBezTo>
                <a:cubicBezTo>
                  <a:pt x="43957" y="231330"/>
                  <a:pt x="18639" y="209488"/>
                  <a:pt x="15661" y="190624"/>
                </a:cubicBezTo>
                <a:cubicBezTo>
                  <a:pt x="12683" y="171760"/>
                  <a:pt x="22611" y="147436"/>
                  <a:pt x="27575" y="131054"/>
                </a:cubicBezTo>
                <a:cubicBezTo>
                  <a:pt x="32539" y="114672"/>
                  <a:pt x="38993" y="98787"/>
                  <a:pt x="45446" y="92334"/>
                </a:cubicBezTo>
                <a:cubicBezTo>
                  <a:pt x="51899" y="85881"/>
                  <a:pt x="66296" y="92334"/>
                  <a:pt x="66296" y="92334"/>
                </a:cubicBezTo>
                <a:cubicBezTo>
                  <a:pt x="71757" y="91837"/>
                  <a:pt x="72750" y="96305"/>
                  <a:pt x="78210" y="89355"/>
                </a:cubicBezTo>
                <a:cubicBezTo>
                  <a:pt x="83670" y="82405"/>
                  <a:pt x="92606" y="60067"/>
                  <a:pt x="99059" y="50635"/>
                </a:cubicBezTo>
                <a:cubicBezTo>
                  <a:pt x="105512" y="41203"/>
                  <a:pt x="108491" y="30778"/>
                  <a:pt x="116930" y="32764"/>
                </a:cubicBezTo>
                <a:cubicBezTo>
                  <a:pt x="125369" y="34750"/>
                  <a:pt x="143737" y="51628"/>
                  <a:pt x="149694" y="62549"/>
                </a:cubicBezTo>
                <a:cubicBezTo>
                  <a:pt x="155651" y="73470"/>
                  <a:pt x="149693" y="89355"/>
                  <a:pt x="152672" y="98291"/>
                </a:cubicBezTo>
                <a:cubicBezTo>
                  <a:pt x="155651" y="107227"/>
                  <a:pt x="160615" y="114176"/>
                  <a:pt x="167565" y="116162"/>
                </a:cubicBezTo>
                <a:cubicBezTo>
                  <a:pt x="174515" y="118148"/>
                  <a:pt x="187421" y="119140"/>
                  <a:pt x="194371" y="110205"/>
                </a:cubicBezTo>
                <a:cubicBezTo>
                  <a:pt x="201321" y="101270"/>
                  <a:pt x="205293" y="73967"/>
                  <a:pt x="209264" y="62549"/>
                </a:cubicBezTo>
                <a:cubicBezTo>
                  <a:pt x="213235" y="51131"/>
                  <a:pt x="211249" y="45174"/>
                  <a:pt x="218199" y="41699"/>
                </a:cubicBezTo>
                <a:cubicBezTo>
                  <a:pt x="225149" y="38224"/>
                  <a:pt x="240042" y="40706"/>
                  <a:pt x="250963" y="41699"/>
                </a:cubicBezTo>
                <a:cubicBezTo>
                  <a:pt x="261884" y="42692"/>
                  <a:pt x="274294" y="46663"/>
                  <a:pt x="283726" y="47656"/>
                </a:cubicBezTo>
                <a:cubicBezTo>
                  <a:pt x="293158" y="48649"/>
                  <a:pt x="300604" y="50138"/>
                  <a:pt x="307554" y="47656"/>
                </a:cubicBezTo>
                <a:cubicBezTo>
                  <a:pt x="314504" y="45174"/>
                  <a:pt x="344785" y="23332"/>
                  <a:pt x="361167" y="23828"/>
                </a:cubicBezTo>
                <a:close/>
              </a:path>
            </a:pathLst>
          </a:custGeom>
          <a:pattFill prst="pct90">
            <a:fgClr>
              <a:srgbClr val="F8970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3899170" y="4404978"/>
            <a:ext cx="658338" cy="548086"/>
          </a:xfrm>
          <a:custGeom>
            <a:avLst/>
            <a:gdLst>
              <a:gd name="connsiteX0" fmla="*/ 498502 w 658338"/>
              <a:gd name="connsiteY0" fmla="*/ 469629 h 548086"/>
              <a:gd name="connsiteX1" fmla="*/ 534683 w 658338"/>
              <a:gd name="connsiteY1" fmla="*/ 430159 h 548086"/>
              <a:gd name="connsiteX2" fmla="*/ 597178 w 658338"/>
              <a:gd name="connsiteY2" fmla="*/ 403845 h 548086"/>
              <a:gd name="connsiteX3" fmla="*/ 630070 w 658338"/>
              <a:gd name="connsiteY3" fmla="*/ 397267 h 548086"/>
              <a:gd name="connsiteX4" fmla="*/ 656384 w 658338"/>
              <a:gd name="connsiteY4" fmla="*/ 351218 h 548086"/>
              <a:gd name="connsiteX5" fmla="*/ 653095 w 658338"/>
              <a:gd name="connsiteY5" fmla="*/ 338061 h 548086"/>
              <a:gd name="connsiteX6" fmla="*/ 626781 w 658338"/>
              <a:gd name="connsiteY6" fmla="*/ 321615 h 548086"/>
              <a:gd name="connsiteX7" fmla="*/ 626781 w 658338"/>
              <a:gd name="connsiteY7" fmla="*/ 308458 h 548086"/>
              <a:gd name="connsiteX8" fmla="*/ 653095 w 658338"/>
              <a:gd name="connsiteY8" fmla="*/ 295301 h 548086"/>
              <a:gd name="connsiteX9" fmla="*/ 643227 w 658338"/>
              <a:gd name="connsiteY9" fmla="*/ 255831 h 548086"/>
              <a:gd name="connsiteX10" fmla="*/ 607046 w 658338"/>
              <a:gd name="connsiteY10" fmla="*/ 203203 h 548086"/>
              <a:gd name="connsiteX11" fmla="*/ 603757 w 658338"/>
              <a:gd name="connsiteY11" fmla="*/ 170311 h 548086"/>
              <a:gd name="connsiteX12" fmla="*/ 607046 w 658338"/>
              <a:gd name="connsiteY12" fmla="*/ 127551 h 548086"/>
              <a:gd name="connsiteX13" fmla="*/ 570865 w 658338"/>
              <a:gd name="connsiteY13" fmla="*/ 65057 h 548086"/>
              <a:gd name="connsiteX14" fmla="*/ 554418 w 658338"/>
              <a:gd name="connsiteY14" fmla="*/ 35454 h 548086"/>
              <a:gd name="connsiteX15" fmla="*/ 541262 w 658338"/>
              <a:gd name="connsiteY15" fmla="*/ 22297 h 548086"/>
              <a:gd name="connsiteX16" fmla="*/ 528105 w 658338"/>
              <a:gd name="connsiteY16" fmla="*/ 45321 h 548086"/>
              <a:gd name="connsiteX17" fmla="*/ 514948 w 658338"/>
              <a:gd name="connsiteY17" fmla="*/ 55189 h 548086"/>
              <a:gd name="connsiteX18" fmla="*/ 501791 w 658338"/>
              <a:gd name="connsiteY18" fmla="*/ 55189 h 548086"/>
              <a:gd name="connsiteX19" fmla="*/ 491924 w 658338"/>
              <a:gd name="connsiteY19" fmla="*/ 28875 h 548086"/>
              <a:gd name="connsiteX20" fmla="*/ 475477 w 658338"/>
              <a:gd name="connsiteY20" fmla="*/ 25586 h 548086"/>
              <a:gd name="connsiteX21" fmla="*/ 455742 w 658338"/>
              <a:gd name="connsiteY21" fmla="*/ 51900 h 548086"/>
              <a:gd name="connsiteX22" fmla="*/ 439296 w 658338"/>
              <a:gd name="connsiteY22" fmla="*/ 71635 h 548086"/>
              <a:gd name="connsiteX23" fmla="*/ 426139 w 658338"/>
              <a:gd name="connsiteY23" fmla="*/ 97949 h 548086"/>
              <a:gd name="connsiteX24" fmla="*/ 380090 w 658338"/>
              <a:gd name="connsiteY24" fmla="*/ 88081 h 548086"/>
              <a:gd name="connsiteX25" fmla="*/ 347198 w 658338"/>
              <a:gd name="connsiteY25" fmla="*/ 74924 h 548086"/>
              <a:gd name="connsiteX26" fmla="*/ 327463 w 658338"/>
              <a:gd name="connsiteY26" fmla="*/ 45321 h 548086"/>
              <a:gd name="connsiteX27" fmla="*/ 307728 w 658338"/>
              <a:gd name="connsiteY27" fmla="*/ 28875 h 548086"/>
              <a:gd name="connsiteX28" fmla="*/ 264968 w 658338"/>
              <a:gd name="connsiteY28" fmla="*/ 28875 h 548086"/>
              <a:gd name="connsiteX29" fmla="*/ 232076 w 658338"/>
              <a:gd name="connsiteY29" fmla="*/ 42032 h 548086"/>
              <a:gd name="connsiteX30" fmla="*/ 209052 w 658338"/>
              <a:gd name="connsiteY30" fmla="*/ 48610 h 548086"/>
              <a:gd name="connsiteX31" fmla="*/ 172870 w 658338"/>
              <a:gd name="connsiteY31" fmla="*/ 19008 h 548086"/>
              <a:gd name="connsiteX32" fmla="*/ 107086 w 658338"/>
              <a:gd name="connsiteY32" fmla="*/ 5851 h 548086"/>
              <a:gd name="connsiteX33" fmla="*/ 67616 w 658338"/>
              <a:gd name="connsiteY33" fmla="*/ 2562 h 548086"/>
              <a:gd name="connsiteX34" fmla="*/ 51170 w 658338"/>
              <a:gd name="connsiteY34" fmla="*/ 2562 h 548086"/>
              <a:gd name="connsiteX35" fmla="*/ 51170 w 658338"/>
              <a:gd name="connsiteY35" fmla="*/ 35454 h 548086"/>
              <a:gd name="connsiteX36" fmla="*/ 8410 w 658338"/>
              <a:gd name="connsiteY36" fmla="*/ 65057 h 548086"/>
              <a:gd name="connsiteX37" fmla="*/ 1831 w 658338"/>
              <a:gd name="connsiteY37" fmla="*/ 88081 h 548086"/>
              <a:gd name="connsiteX38" fmla="*/ 31434 w 658338"/>
              <a:gd name="connsiteY38" fmla="*/ 114395 h 548086"/>
              <a:gd name="connsiteX39" fmla="*/ 57748 w 658338"/>
              <a:gd name="connsiteY39" fmla="*/ 120973 h 548086"/>
              <a:gd name="connsiteX40" fmla="*/ 70905 w 658338"/>
              <a:gd name="connsiteY40" fmla="*/ 137419 h 548086"/>
              <a:gd name="connsiteX41" fmla="*/ 70905 w 658338"/>
              <a:gd name="connsiteY41" fmla="*/ 206493 h 548086"/>
              <a:gd name="connsiteX42" fmla="*/ 61037 w 658338"/>
              <a:gd name="connsiteY42" fmla="*/ 285434 h 548086"/>
              <a:gd name="connsiteX43" fmla="*/ 61037 w 658338"/>
              <a:gd name="connsiteY43" fmla="*/ 370953 h 548086"/>
              <a:gd name="connsiteX44" fmla="*/ 51170 w 658338"/>
              <a:gd name="connsiteY44" fmla="*/ 420291 h 548086"/>
              <a:gd name="connsiteX45" fmla="*/ 31434 w 658338"/>
              <a:gd name="connsiteY45" fmla="*/ 443316 h 548086"/>
              <a:gd name="connsiteX46" fmla="*/ 54459 w 658338"/>
              <a:gd name="connsiteY46" fmla="*/ 479497 h 548086"/>
              <a:gd name="connsiteX47" fmla="*/ 90640 w 658338"/>
              <a:gd name="connsiteY47" fmla="*/ 512389 h 548086"/>
              <a:gd name="connsiteX48" fmla="*/ 107086 w 658338"/>
              <a:gd name="connsiteY48" fmla="*/ 528835 h 548086"/>
              <a:gd name="connsiteX49" fmla="*/ 133400 w 658338"/>
              <a:gd name="connsiteY49" fmla="*/ 512389 h 548086"/>
              <a:gd name="connsiteX50" fmla="*/ 163003 w 658338"/>
              <a:gd name="connsiteY50" fmla="*/ 512389 h 548086"/>
              <a:gd name="connsiteX51" fmla="*/ 202473 w 658338"/>
              <a:gd name="connsiteY51" fmla="*/ 522257 h 548086"/>
              <a:gd name="connsiteX52" fmla="*/ 258390 w 658338"/>
              <a:gd name="connsiteY52" fmla="*/ 541992 h 548086"/>
              <a:gd name="connsiteX53" fmla="*/ 304439 w 658338"/>
              <a:gd name="connsiteY53" fmla="*/ 545281 h 548086"/>
              <a:gd name="connsiteX54" fmla="*/ 340620 w 658338"/>
              <a:gd name="connsiteY54" fmla="*/ 545281 h 548086"/>
              <a:gd name="connsiteX55" fmla="*/ 327463 w 658338"/>
              <a:gd name="connsiteY55" fmla="*/ 509100 h 548086"/>
              <a:gd name="connsiteX56" fmla="*/ 334042 w 658338"/>
              <a:gd name="connsiteY56" fmla="*/ 492654 h 548086"/>
              <a:gd name="connsiteX57" fmla="*/ 343909 w 658338"/>
              <a:gd name="connsiteY57" fmla="*/ 486075 h 548086"/>
              <a:gd name="connsiteX58" fmla="*/ 363644 w 658338"/>
              <a:gd name="connsiteY58" fmla="*/ 502521 h 548086"/>
              <a:gd name="connsiteX59" fmla="*/ 399826 w 658338"/>
              <a:gd name="connsiteY59" fmla="*/ 528835 h 548086"/>
              <a:gd name="connsiteX60" fmla="*/ 419561 w 658338"/>
              <a:gd name="connsiteY60" fmla="*/ 532124 h 548086"/>
              <a:gd name="connsiteX61" fmla="*/ 445875 w 658338"/>
              <a:gd name="connsiteY61" fmla="*/ 509100 h 548086"/>
              <a:gd name="connsiteX62" fmla="*/ 498502 w 658338"/>
              <a:gd name="connsiteY62" fmla="*/ 469629 h 54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58338" h="548086">
                <a:moveTo>
                  <a:pt x="498502" y="469629"/>
                </a:moveTo>
                <a:cubicBezTo>
                  <a:pt x="513303" y="456472"/>
                  <a:pt x="518237" y="441123"/>
                  <a:pt x="534683" y="430159"/>
                </a:cubicBezTo>
                <a:cubicBezTo>
                  <a:pt x="551129" y="419195"/>
                  <a:pt x="581280" y="409327"/>
                  <a:pt x="597178" y="403845"/>
                </a:cubicBezTo>
                <a:cubicBezTo>
                  <a:pt x="613076" y="398363"/>
                  <a:pt x="620202" y="406038"/>
                  <a:pt x="630070" y="397267"/>
                </a:cubicBezTo>
                <a:cubicBezTo>
                  <a:pt x="639938" y="388496"/>
                  <a:pt x="656384" y="351218"/>
                  <a:pt x="656384" y="351218"/>
                </a:cubicBezTo>
                <a:cubicBezTo>
                  <a:pt x="660221" y="341350"/>
                  <a:pt x="658029" y="342995"/>
                  <a:pt x="653095" y="338061"/>
                </a:cubicBezTo>
                <a:cubicBezTo>
                  <a:pt x="648161" y="333127"/>
                  <a:pt x="626781" y="321615"/>
                  <a:pt x="626781" y="321615"/>
                </a:cubicBezTo>
                <a:cubicBezTo>
                  <a:pt x="622395" y="316681"/>
                  <a:pt x="622395" y="312844"/>
                  <a:pt x="626781" y="308458"/>
                </a:cubicBezTo>
                <a:cubicBezTo>
                  <a:pt x="631167" y="304072"/>
                  <a:pt x="650354" y="304072"/>
                  <a:pt x="653095" y="295301"/>
                </a:cubicBezTo>
                <a:cubicBezTo>
                  <a:pt x="655836" y="286530"/>
                  <a:pt x="650902" y="271181"/>
                  <a:pt x="643227" y="255831"/>
                </a:cubicBezTo>
                <a:cubicBezTo>
                  <a:pt x="635552" y="240481"/>
                  <a:pt x="613624" y="217456"/>
                  <a:pt x="607046" y="203203"/>
                </a:cubicBezTo>
                <a:cubicBezTo>
                  <a:pt x="600468" y="188950"/>
                  <a:pt x="603757" y="182920"/>
                  <a:pt x="603757" y="170311"/>
                </a:cubicBezTo>
                <a:cubicBezTo>
                  <a:pt x="603757" y="157702"/>
                  <a:pt x="612528" y="145093"/>
                  <a:pt x="607046" y="127551"/>
                </a:cubicBezTo>
                <a:cubicBezTo>
                  <a:pt x="601564" y="110009"/>
                  <a:pt x="579636" y="80406"/>
                  <a:pt x="570865" y="65057"/>
                </a:cubicBezTo>
                <a:cubicBezTo>
                  <a:pt x="562094" y="49708"/>
                  <a:pt x="559352" y="42581"/>
                  <a:pt x="554418" y="35454"/>
                </a:cubicBezTo>
                <a:cubicBezTo>
                  <a:pt x="549484" y="28327"/>
                  <a:pt x="545647" y="20653"/>
                  <a:pt x="541262" y="22297"/>
                </a:cubicBezTo>
                <a:cubicBezTo>
                  <a:pt x="536877" y="23941"/>
                  <a:pt x="528105" y="45321"/>
                  <a:pt x="528105" y="45321"/>
                </a:cubicBezTo>
                <a:cubicBezTo>
                  <a:pt x="523719" y="50803"/>
                  <a:pt x="519334" y="53544"/>
                  <a:pt x="514948" y="55189"/>
                </a:cubicBezTo>
                <a:cubicBezTo>
                  <a:pt x="510562" y="56834"/>
                  <a:pt x="505628" y="59575"/>
                  <a:pt x="501791" y="55189"/>
                </a:cubicBezTo>
                <a:cubicBezTo>
                  <a:pt x="497954" y="50803"/>
                  <a:pt x="496310" y="33809"/>
                  <a:pt x="491924" y="28875"/>
                </a:cubicBezTo>
                <a:cubicBezTo>
                  <a:pt x="487538" y="23941"/>
                  <a:pt x="481507" y="21748"/>
                  <a:pt x="475477" y="25586"/>
                </a:cubicBezTo>
                <a:cubicBezTo>
                  <a:pt x="469447" y="29423"/>
                  <a:pt x="461772" y="44225"/>
                  <a:pt x="455742" y="51900"/>
                </a:cubicBezTo>
                <a:cubicBezTo>
                  <a:pt x="449712" y="59575"/>
                  <a:pt x="444230" y="63960"/>
                  <a:pt x="439296" y="71635"/>
                </a:cubicBezTo>
                <a:cubicBezTo>
                  <a:pt x="434362" y="79310"/>
                  <a:pt x="436007" y="95208"/>
                  <a:pt x="426139" y="97949"/>
                </a:cubicBezTo>
                <a:cubicBezTo>
                  <a:pt x="416271" y="100690"/>
                  <a:pt x="393247" y="91918"/>
                  <a:pt x="380090" y="88081"/>
                </a:cubicBezTo>
                <a:cubicBezTo>
                  <a:pt x="366933" y="84244"/>
                  <a:pt x="355969" y="82051"/>
                  <a:pt x="347198" y="74924"/>
                </a:cubicBezTo>
                <a:cubicBezTo>
                  <a:pt x="338427" y="67797"/>
                  <a:pt x="334041" y="52996"/>
                  <a:pt x="327463" y="45321"/>
                </a:cubicBezTo>
                <a:cubicBezTo>
                  <a:pt x="320885" y="37646"/>
                  <a:pt x="318144" y="31616"/>
                  <a:pt x="307728" y="28875"/>
                </a:cubicBezTo>
                <a:cubicBezTo>
                  <a:pt x="297312" y="26134"/>
                  <a:pt x="277577" y="26682"/>
                  <a:pt x="264968" y="28875"/>
                </a:cubicBezTo>
                <a:cubicBezTo>
                  <a:pt x="252359" y="31068"/>
                  <a:pt x="241395" y="38743"/>
                  <a:pt x="232076" y="42032"/>
                </a:cubicBezTo>
                <a:cubicBezTo>
                  <a:pt x="222757" y="45321"/>
                  <a:pt x="218920" y="52447"/>
                  <a:pt x="209052" y="48610"/>
                </a:cubicBezTo>
                <a:cubicBezTo>
                  <a:pt x="199184" y="44773"/>
                  <a:pt x="189864" y="26135"/>
                  <a:pt x="172870" y="19008"/>
                </a:cubicBezTo>
                <a:cubicBezTo>
                  <a:pt x="155876" y="11881"/>
                  <a:pt x="124628" y="8592"/>
                  <a:pt x="107086" y="5851"/>
                </a:cubicBezTo>
                <a:cubicBezTo>
                  <a:pt x="89544" y="3110"/>
                  <a:pt x="76935" y="3110"/>
                  <a:pt x="67616" y="2562"/>
                </a:cubicBezTo>
                <a:cubicBezTo>
                  <a:pt x="58297" y="2014"/>
                  <a:pt x="53911" y="-2920"/>
                  <a:pt x="51170" y="2562"/>
                </a:cubicBezTo>
                <a:cubicBezTo>
                  <a:pt x="48429" y="8044"/>
                  <a:pt x="58297" y="25038"/>
                  <a:pt x="51170" y="35454"/>
                </a:cubicBezTo>
                <a:cubicBezTo>
                  <a:pt x="44043" y="45870"/>
                  <a:pt x="16633" y="56286"/>
                  <a:pt x="8410" y="65057"/>
                </a:cubicBezTo>
                <a:cubicBezTo>
                  <a:pt x="187" y="73828"/>
                  <a:pt x="-2006" y="79858"/>
                  <a:pt x="1831" y="88081"/>
                </a:cubicBezTo>
                <a:cubicBezTo>
                  <a:pt x="5668" y="96304"/>
                  <a:pt x="22115" y="108913"/>
                  <a:pt x="31434" y="114395"/>
                </a:cubicBezTo>
                <a:cubicBezTo>
                  <a:pt x="40753" y="119877"/>
                  <a:pt x="51170" y="117136"/>
                  <a:pt x="57748" y="120973"/>
                </a:cubicBezTo>
                <a:cubicBezTo>
                  <a:pt x="64326" y="124810"/>
                  <a:pt x="68712" y="123166"/>
                  <a:pt x="70905" y="137419"/>
                </a:cubicBezTo>
                <a:cubicBezTo>
                  <a:pt x="73098" y="151672"/>
                  <a:pt x="72550" y="181824"/>
                  <a:pt x="70905" y="206493"/>
                </a:cubicBezTo>
                <a:cubicBezTo>
                  <a:pt x="69260" y="231162"/>
                  <a:pt x="62682" y="258024"/>
                  <a:pt x="61037" y="285434"/>
                </a:cubicBezTo>
                <a:cubicBezTo>
                  <a:pt x="59392" y="312844"/>
                  <a:pt x="62681" y="348477"/>
                  <a:pt x="61037" y="370953"/>
                </a:cubicBezTo>
                <a:cubicBezTo>
                  <a:pt x="59393" y="393429"/>
                  <a:pt x="56104" y="408231"/>
                  <a:pt x="51170" y="420291"/>
                </a:cubicBezTo>
                <a:cubicBezTo>
                  <a:pt x="46236" y="432351"/>
                  <a:pt x="30886" y="433448"/>
                  <a:pt x="31434" y="443316"/>
                </a:cubicBezTo>
                <a:cubicBezTo>
                  <a:pt x="31982" y="453184"/>
                  <a:pt x="44591" y="467985"/>
                  <a:pt x="54459" y="479497"/>
                </a:cubicBezTo>
                <a:cubicBezTo>
                  <a:pt x="64327" y="491009"/>
                  <a:pt x="81869" y="504166"/>
                  <a:pt x="90640" y="512389"/>
                </a:cubicBezTo>
                <a:cubicBezTo>
                  <a:pt x="99411" y="520612"/>
                  <a:pt x="99959" y="528835"/>
                  <a:pt x="107086" y="528835"/>
                </a:cubicBezTo>
                <a:cubicBezTo>
                  <a:pt x="114213" y="528835"/>
                  <a:pt x="124080" y="515130"/>
                  <a:pt x="133400" y="512389"/>
                </a:cubicBezTo>
                <a:cubicBezTo>
                  <a:pt x="142719" y="509648"/>
                  <a:pt x="151491" y="510744"/>
                  <a:pt x="163003" y="512389"/>
                </a:cubicBezTo>
                <a:cubicBezTo>
                  <a:pt x="174515" y="514034"/>
                  <a:pt x="186575" y="517323"/>
                  <a:pt x="202473" y="522257"/>
                </a:cubicBezTo>
                <a:cubicBezTo>
                  <a:pt x="218371" y="527191"/>
                  <a:pt x="241396" y="538155"/>
                  <a:pt x="258390" y="541992"/>
                </a:cubicBezTo>
                <a:cubicBezTo>
                  <a:pt x="275384" y="545829"/>
                  <a:pt x="290734" y="544733"/>
                  <a:pt x="304439" y="545281"/>
                </a:cubicBezTo>
                <a:cubicBezTo>
                  <a:pt x="318144" y="545829"/>
                  <a:pt x="336783" y="551311"/>
                  <a:pt x="340620" y="545281"/>
                </a:cubicBezTo>
                <a:cubicBezTo>
                  <a:pt x="344457" y="539251"/>
                  <a:pt x="328559" y="517871"/>
                  <a:pt x="327463" y="509100"/>
                </a:cubicBezTo>
                <a:cubicBezTo>
                  <a:pt x="326367" y="500329"/>
                  <a:pt x="334042" y="492654"/>
                  <a:pt x="334042" y="492654"/>
                </a:cubicBezTo>
                <a:cubicBezTo>
                  <a:pt x="336783" y="488817"/>
                  <a:pt x="338975" y="484431"/>
                  <a:pt x="343909" y="486075"/>
                </a:cubicBezTo>
                <a:cubicBezTo>
                  <a:pt x="348843" y="487720"/>
                  <a:pt x="354325" y="495394"/>
                  <a:pt x="363644" y="502521"/>
                </a:cubicBezTo>
                <a:cubicBezTo>
                  <a:pt x="372963" y="509648"/>
                  <a:pt x="390507" y="523901"/>
                  <a:pt x="399826" y="528835"/>
                </a:cubicBezTo>
                <a:cubicBezTo>
                  <a:pt x="409145" y="533769"/>
                  <a:pt x="411886" y="535413"/>
                  <a:pt x="419561" y="532124"/>
                </a:cubicBezTo>
                <a:cubicBezTo>
                  <a:pt x="427236" y="528835"/>
                  <a:pt x="437652" y="514582"/>
                  <a:pt x="445875" y="509100"/>
                </a:cubicBezTo>
                <a:cubicBezTo>
                  <a:pt x="454098" y="503618"/>
                  <a:pt x="483701" y="482786"/>
                  <a:pt x="498502" y="469629"/>
                </a:cubicBezTo>
                <a:close/>
              </a:path>
            </a:pathLst>
          </a:custGeom>
          <a:pattFill prst="pct90">
            <a:fgClr>
              <a:srgbClr val="007FD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>
            <a:off x="3897129" y="4408098"/>
            <a:ext cx="665560" cy="388471"/>
          </a:xfrm>
          <a:custGeom>
            <a:avLst/>
            <a:gdLst>
              <a:gd name="connsiteX0" fmla="*/ 66086 w 666143"/>
              <a:gd name="connsiteY0" fmla="*/ 205466 h 299390"/>
              <a:gd name="connsiteX1" fmla="*/ 68531 w 666143"/>
              <a:gd name="connsiteY1" fmla="*/ 154122 h 299390"/>
              <a:gd name="connsiteX2" fmla="*/ 68531 w 666143"/>
              <a:gd name="connsiteY2" fmla="*/ 129673 h 299390"/>
              <a:gd name="connsiteX3" fmla="*/ 41637 w 666143"/>
              <a:gd name="connsiteY3" fmla="*/ 115004 h 299390"/>
              <a:gd name="connsiteX4" fmla="*/ 12298 w 666143"/>
              <a:gd name="connsiteY4" fmla="*/ 107669 h 299390"/>
              <a:gd name="connsiteX5" fmla="*/ 73 w 666143"/>
              <a:gd name="connsiteY5" fmla="*/ 92999 h 299390"/>
              <a:gd name="connsiteX6" fmla="*/ 17188 w 666143"/>
              <a:gd name="connsiteY6" fmla="*/ 63660 h 299390"/>
              <a:gd name="connsiteX7" fmla="*/ 51416 w 666143"/>
              <a:gd name="connsiteY7" fmla="*/ 26986 h 299390"/>
              <a:gd name="connsiteX8" fmla="*/ 66086 w 666143"/>
              <a:gd name="connsiteY8" fmla="*/ 4982 h 299390"/>
              <a:gd name="connsiteX9" fmla="*/ 105205 w 666143"/>
              <a:gd name="connsiteY9" fmla="*/ 92 h 299390"/>
              <a:gd name="connsiteX10" fmla="*/ 141878 w 666143"/>
              <a:gd name="connsiteY10" fmla="*/ 7427 h 299390"/>
              <a:gd name="connsiteX11" fmla="*/ 193222 w 666143"/>
              <a:gd name="connsiteY11" fmla="*/ 24542 h 299390"/>
              <a:gd name="connsiteX12" fmla="*/ 215226 w 666143"/>
              <a:gd name="connsiteY12" fmla="*/ 51436 h 299390"/>
              <a:gd name="connsiteX13" fmla="*/ 234785 w 666143"/>
              <a:gd name="connsiteY13" fmla="*/ 53881 h 299390"/>
              <a:gd name="connsiteX14" fmla="*/ 266569 w 666143"/>
              <a:gd name="connsiteY14" fmla="*/ 29431 h 299390"/>
              <a:gd name="connsiteX15" fmla="*/ 303243 w 666143"/>
              <a:gd name="connsiteY15" fmla="*/ 24542 h 299390"/>
              <a:gd name="connsiteX16" fmla="*/ 332582 w 666143"/>
              <a:gd name="connsiteY16" fmla="*/ 36766 h 299390"/>
              <a:gd name="connsiteX17" fmla="*/ 347252 w 666143"/>
              <a:gd name="connsiteY17" fmla="*/ 75885 h 299390"/>
              <a:gd name="connsiteX18" fmla="*/ 393705 w 666143"/>
              <a:gd name="connsiteY18" fmla="*/ 80775 h 299390"/>
              <a:gd name="connsiteX19" fmla="*/ 440159 w 666143"/>
              <a:gd name="connsiteY19" fmla="*/ 85665 h 299390"/>
              <a:gd name="connsiteX20" fmla="*/ 449938 w 666143"/>
              <a:gd name="connsiteY20" fmla="*/ 51436 h 299390"/>
              <a:gd name="connsiteX21" fmla="*/ 479277 w 666143"/>
              <a:gd name="connsiteY21" fmla="*/ 31876 h 299390"/>
              <a:gd name="connsiteX22" fmla="*/ 498837 w 666143"/>
              <a:gd name="connsiteY22" fmla="*/ 22097 h 299390"/>
              <a:gd name="connsiteX23" fmla="*/ 515951 w 666143"/>
              <a:gd name="connsiteY23" fmla="*/ 46546 h 299390"/>
              <a:gd name="connsiteX24" fmla="*/ 525731 w 666143"/>
              <a:gd name="connsiteY24" fmla="*/ 31876 h 299390"/>
              <a:gd name="connsiteX25" fmla="*/ 547735 w 666143"/>
              <a:gd name="connsiteY25" fmla="*/ 22097 h 299390"/>
              <a:gd name="connsiteX26" fmla="*/ 559960 w 666143"/>
              <a:gd name="connsiteY26" fmla="*/ 46546 h 299390"/>
              <a:gd name="connsiteX27" fmla="*/ 579519 w 666143"/>
              <a:gd name="connsiteY27" fmla="*/ 88109 h 299390"/>
              <a:gd name="connsiteX28" fmla="*/ 603968 w 666143"/>
              <a:gd name="connsiteY28" fmla="*/ 124783 h 299390"/>
              <a:gd name="connsiteX29" fmla="*/ 613748 w 666143"/>
              <a:gd name="connsiteY29" fmla="*/ 151677 h 299390"/>
              <a:gd name="connsiteX30" fmla="*/ 603968 w 666143"/>
              <a:gd name="connsiteY30" fmla="*/ 188351 h 299390"/>
              <a:gd name="connsiteX31" fmla="*/ 621083 w 666143"/>
              <a:gd name="connsiteY31" fmla="*/ 225025 h 299390"/>
              <a:gd name="connsiteX32" fmla="*/ 640642 w 666143"/>
              <a:gd name="connsiteY32" fmla="*/ 249474 h 299390"/>
              <a:gd name="connsiteX33" fmla="*/ 652867 w 666143"/>
              <a:gd name="connsiteY33" fmla="*/ 278813 h 299390"/>
              <a:gd name="connsiteX34" fmla="*/ 647977 w 666143"/>
              <a:gd name="connsiteY34" fmla="*/ 298373 h 299390"/>
              <a:gd name="connsiteX35" fmla="*/ 430379 w 666143"/>
              <a:gd name="connsiteY35" fmla="*/ 247029 h 299390"/>
              <a:gd name="connsiteX36" fmla="*/ 237230 w 666143"/>
              <a:gd name="connsiteY36" fmla="*/ 227470 h 299390"/>
              <a:gd name="connsiteX37" fmla="*/ 66086 w 666143"/>
              <a:gd name="connsiteY37" fmla="*/ 205466 h 299390"/>
              <a:gd name="connsiteX0" fmla="*/ 66086 w 666143"/>
              <a:gd name="connsiteY0" fmla="*/ 205466 h 386627"/>
              <a:gd name="connsiteX1" fmla="*/ 68531 w 666143"/>
              <a:gd name="connsiteY1" fmla="*/ 154122 h 386627"/>
              <a:gd name="connsiteX2" fmla="*/ 68531 w 666143"/>
              <a:gd name="connsiteY2" fmla="*/ 129673 h 386627"/>
              <a:gd name="connsiteX3" fmla="*/ 41637 w 666143"/>
              <a:gd name="connsiteY3" fmla="*/ 115004 h 386627"/>
              <a:gd name="connsiteX4" fmla="*/ 12298 w 666143"/>
              <a:gd name="connsiteY4" fmla="*/ 107669 h 386627"/>
              <a:gd name="connsiteX5" fmla="*/ 73 w 666143"/>
              <a:gd name="connsiteY5" fmla="*/ 92999 h 386627"/>
              <a:gd name="connsiteX6" fmla="*/ 17188 w 666143"/>
              <a:gd name="connsiteY6" fmla="*/ 63660 h 386627"/>
              <a:gd name="connsiteX7" fmla="*/ 51416 w 666143"/>
              <a:gd name="connsiteY7" fmla="*/ 26986 h 386627"/>
              <a:gd name="connsiteX8" fmla="*/ 66086 w 666143"/>
              <a:gd name="connsiteY8" fmla="*/ 4982 h 386627"/>
              <a:gd name="connsiteX9" fmla="*/ 105205 w 666143"/>
              <a:gd name="connsiteY9" fmla="*/ 92 h 386627"/>
              <a:gd name="connsiteX10" fmla="*/ 141878 w 666143"/>
              <a:gd name="connsiteY10" fmla="*/ 7427 h 386627"/>
              <a:gd name="connsiteX11" fmla="*/ 193222 w 666143"/>
              <a:gd name="connsiteY11" fmla="*/ 24542 h 386627"/>
              <a:gd name="connsiteX12" fmla="*/ 215226 w 666143"/>
              <a:gd name="connsiteY12" fmla="*/ 51436 h 386627"/>
              <a:gd name="connsiteX13" fmla="*/ 234785 w 666143"/>
              <a:gd name="connsiteY13" fmla="*/ 53881 h 386627"/>
              <a:gd name="connsiteX14" fmla="*/ 266569 w 666143"/>
              <a:gd name="connsiteY14" fmla="*/ 29431 h 386627"/>
              <a:gd name="connsiteX15" fmla="*/ 303243 w 666143"/>
              <a:gd name="connsiteY15" fmla="*/ 24542 h 386627"/>
              <a:gd name="connsiteX16" fmla="*/ 332582 w 666143"/>
              <a:gd name="connsiteY16" fmla="*/ 36766 h 386627"/>
              <a:gd name="connsiteX17" fmla="*/ 347252 w 666143"/>
              <a:gd name="connsiteY17" fmla="*/ 75885 h 386627"/>
              <a:gd name="connsiteX18" fmla="*/ 393705 w 666143"/>
              <a:gd name="connsiteY18" fmla="*/ 80775 h 386627"/>
              <a:gd name="connsiteX19" fmla="*/ 440159 w 666143"/>
              <a:gd name="connsiteY19" fmla="*/ 85665 h 386627"/>
              <a:gd name="connsiteX20" fmla="*/ 449938 w 666143"/>
              <a:gd name="connsiteY20" fmla="*/ 51436 h 386627"/>
              <a:gd name="connsiteX21" fmla="*/ 479277 w 666143"/>
              <a:gd name="connsiteY21" fmla="*/ 31876 h 386627"/>
              <a:gd name="connsiteX22" fmla="*/ 498837 w 666143"/>
              <a:gd name="connsiteY22" fmla="*/ 22097 h 386627"/>
              <a:gd name="connsiteX23" fmla="*/ 515951 w 666143"/>
              <a:gd name="connsiteY23" fmla="*/ 46546 h 386627"/>
              <a:gd name="connsiteX24" fmla="*/ 525731 w 666143"/>
              <a:gd name="connsiteY24" fmla="*/ 31876 h 386627"/>
              <a:gd name="connsiteX25" fmla="*/ 547735 w 666143"/>
              <a:gd name="connsiteY25" fmla="*/ 22097 h 386627"/>
              <a:gd name="connsiteX26" fmla="*/ 559960 w 666143"/>
              <a:gd name="connsiteY26" fmla="*/ 46546 h 386627"/>
              <a:gd name="connsiteX27" fmla="*/ 579519 w 666143"/>
              <a:gd name="connsiteY27" fmla="*/ 88109 h 386627"/>
              <a:gd name="connsiteX28" fmla="*/ 603968 w 666143"/>
              <a:gd name="connsiteY28" fmla="*/ 124783 h 386627"/>
              <a:gd name="connsiteX29" fmla="*/ 613748 w 666143"/>
              <a:gd name="connsiteY29" fmla="*/ 151677 h 386627"/>
              <a:gd name="connsiteX30" fmla="*/ 603968 w 666143"/>
              <a:gd name="connsiteY30" fmla="*/ 188351 h 386627"/>
              <a:gd name="connsiteX31" fmla="*/ 621083 w 666143"/>
              <a:gd name="connsiteY31" fmla="*/ 225025 h 386627"/>
              <a:gd name="connsiteX32" fmla="*/ 640642 w 666143"/>
              <a:gd name="connsiteY32" fmla="*/ 249474 h 386627"/>
              <a:gd name="connsiteX33" fmla="*/ 652867 w 666143"/>
              <a:gd name="connsiteY33" fmla="*/ 278813 h 386627"/>
              <a:gd name="connsiteX34" fmla="*/ 647977 w 666143"/>
              <a:gd name="connsiteY34" fmla="*/ 298373 h 386627"/>
              <a:gd name="connsiteX35" fmla="*/ 430379 w 666143"/>
              <a:gd name="connsiteY35" fmla="*/ 247029 h 386627"/>
              <a:gd name="connsiteX36" fmla="*/ 237230 w 666143"/>
              <a:gd name="connsiteY36" fmla="*/ 386496 h 386627"/>
              <a:gd name="connsiteX37" fmla="*/ 66086 w 666143"/>
              <a:gd name="connsiteY37" fmla="*/ 205466 h 386627"/>
              <a:gd name="connsiteX0" fmla="*/ 66086 w 665560"/>
              <a:gd name="connsiteY0" fmla="*/ 205466 h 388471"/>
              <a:gd name="connsiteX1" fmla="*/ 68531 w 665560"/>
              <a:gd name="connsiteY1" fmla="*/ 154122 h 388471"/>
              <a:gd name="connsiteX2" fmla="*/ 68531 w 665560"/>
              <a:gd name="connsiteY2" fmla="*/ 129673 h 388471"/>
              <a:gd name="connsiteX3" fmla="*/ 41637 w 665560"/>
              <a:gd name="connsiteY3" fmla="*/ 115004 h 388471"/>
              <a:gd name="connsiteX4" fmla="*/ 12298 w 665560"/>
              <a:gd name="connsiteY4" fmla="*/ 107669 h 388471"/>
              <a:gd name="connsiteX5" fmla="*/ 73 w 665560"/>
              <a:gd name="connsiteY5" fmla="*/ 92999 h 388471"/>
              <a:gd name="connsiteX6" fmla="*/ 17188 w 665560"/>
              <a:gd name="connsiteY6" fmla="*/ 63660 h 388471"/>
              <a:gd name="connsiteX7" fmla="*/ 51416 w 665560"/>
              <a:gd name="connsiteY7" fmla="*/ 26986 h 388471"/>
              <a:gd name="connsiteX8" fmla="*/ 66086 w 665560"/>
              <a:gd name="connsiteY8" fmla="*/ 4982 h 388471"/>
              <a:gd name="connsiteX9" fmla="*/ 105205 w 665560"/>
              <a:gd name="connsiteY9" fmla="*/ 92 h 388471"/>
              <a:gd name="connsiteX10" fmla="*/ 141878 w 665560"/>
              <a:gd name="connsiteY10" fmla="*/ 7427 h 388471"/>
              <a:gd name="connsiteX11" fmla="*/ 193222 w 665560"/>
              <a:gd name="connsiteY11" fmla="*/ 24542 h 388471"/>
              <a:gd name="connsiteX12" fmla="*/ 215226 w 665560"/>
              <a:gd name="connsiteY12" fmla="*/ 51436 h 388471"/>
              <a:gd name="connsiteX13" fmla="*/ 234785 w 665560"/>
              <a:gd name="connsiteY13" fmla="*/ 53881 h 388471"/>
              <a:gd name="connsiteX14" fmla="*/ 266569 w 665560"/>
              <a:gd name="connsiteY14" fmla="*/ 29431 h 388471"/>
              <a:gd name="connsiteX15" fmla="*/ 303243 w 665560"/>
              <a:gd name="connsiteY15" fmla="*/ 24542 h 388471"/>
              <a:gd name="connsiteX16" fmla="*/ 332582 w 665560"/>
              <a:gd name="connsiteY16" fmla="*/ 36766 h 388471"/>
              <a:gd name="connsiteX17" fmla="*/ 347252 w 665560"/>
              <a:gd name="connsiteY17" fmla="*/ 75885 h 388471"/>
              <a:gd name="connsiteX18" fmla="*/ 393705 w 665560"/>
              <a:gd name="connsiteY18" fmla="*/ 80775 h 388471"/>
              <a:gd name="connsiteX19" fmla="*/ 440159 w 665560"/>
              <a:gd name="connsiteY19" fmla="*/ 85665 h 388471"/>
              <a:gd name="connsiteX20" fmla="*/ 449938 w 665560"/>
              <a:gd name="connsiteY20" fmla="*/ 51436 h 388471"/>
              <a:gd name="connsiteX21" fmla="*/ 479277 w 665560"/>
              <a:gd name="connsiteY21" fmla="*/ 31876 h 388471"/>
              <a:gd name="connsiteX22" fmla="*/ 498837 w 665560"/>
              <a:gd name="connsiteY22" fmla="*/ 22097 h 388471"/>
              <a:gd name="connsiteX23" fmla="*/ 515951 w 665560"/>
              <a:gd name="connsiteY23" fmla="*/ 46546 h 388471"/>
              <a:gd name="connsiteX24" fmla="*/ 525731 w 665560"/>
              <a:gd name="connsiteY24" fmla="*/ 31876 h 388471"/>
              <a:gd name="connsiteX25" fmla="*/ 547735 w 665560"/>
              <a:gd name="connsiteY25" fmla="*/ 22097 h 388471"/>
              <a:gd name="connsiteX26" fmla="*/ 559960 w 665560"/>
              <a:gd name="connsiteY26" fmla="*/ 46546 h 388471"/>
              <a:gd name="connsiteX27" fmla="*/ 579519 w 665560"/>
              <a:gd name="connsiteY27" fmla="*/ 88109 h 388471"/>
              <a:gd name="connsiteX28" fmla="*/ 603968 w 665560"/>
              <a:gd name="connsiteY28" fmla="*/ 124783 h 388471"/>
              <a:gd name="connsiteX29" fmla="*/ 613748 w 665560"/>
              <a:gd name="connsiteY29" fmla="*/ 151677 h 388471"/>
              <a:gd name="connsiteX30" fmla="*/ 603968 w 665560"/>
              <a:gd name="connsiteY30" fmla="*/ 188351 h 388471"/>
              <a:gd name="connsiteX31" fmla="*/ 621083 w 665560"/>
              <a:gd name="connsiteY31" fmla="*/ 225025 h 388471"/>
              <a:gd name="connsiteX32" fmla="*/ 640642 w 665560"/>
              <a:gd name="connsiteY32" fmla="*/ 249474 h 388471"/>
              <a:gd name="connsiteX33" fmla="*/ 652867 w 665560"/>
              <a:gd name="connsiteY33" fmla="*/ 278813 h 388471"/>
              <a:gd name="connsiteX34" fmla="*/ 647977 w 665560"/>
              <a:gd name="connsiteY34" fmla="*/ 298373 h 388471"/>
              <a:gd name="connsiteX35" fmla="*/ 438331 w 665560"/>
              <a:gd name="connsiteY35" fmla="*/ 310639 h 388471"/>
              <a:gd name="connsiteX36" fmla="*/ 237230 w 665560"/>
              <a:gd name="connsiteY36" fmla="*/ 386496 h 388471"/>
              <a:gd name="connsiteX37" fmla="*/ 66086 w 665560"/>
              <a:gd name="connsiteY37" fmla="*/ 205466 h 38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65560" h="388471">
                <a:moveTo>
                  <a:pt x="66086" y="205466"/>
                </a:moveTo>
                <a:cubicBezTo>
                  <a:pt x="37970" y="166737"/>
                  <a:pt x="68124" y="166754"/>
                  <a:pt x="68531" y="154122"/>
                </a:cubicBezTo>
                <a:cubicBezTo>
                  <a:pt x="68938" y="141490"/>
                  <a:pt x="73013" y="136193"/>
                  <a:pt x="68531" y="129673"/>
                </a:cubicBezTo>
                <a:cubicBezTo>
                  <a:pt x="64049" y="123153"/>
                  <a:pt x="51009" y="118671"/>
                  <a:pt x="41637" y="115004"/>
                </a:cubicBezTo>
                <a:cubicBezTo>
                  <a:pt x="32265" y="111337"/>
                  <a:pt x="19225" y="111336"/>
                  <a:pt x="12298" y="107669"/>
                </a:cubicBezTo>
                <a:cubicBezTo>
                  <a:pt x="5371" y="104002"/>
                  <a:pt x="-742" y="100334"/>
                  <a:pt x="73" y="92999"/>
                </a:cubicBezTo>
                <a:cubicBezTo>
                  <a:pt x="888" y="85664"/>
                  <a:pt x="8631" y="74662"/>
                  <a:pt x="17188" y="63660"/>
                </a:cubicBezTo>
                <a:cubicBezTo>
                  <a:pt x="25745" y="52658"/>
                  <a:pt x="43266" y="36766"/>
                  <a:pt x="51416" y="26986"/>
                </a:cubicBezTo>
                <a:cubicBezTo>
                  <a:pt x="59566" y="17206"/>
                  <a:pt x="57121" y="9464"/>
                  <a:pt x="66086" y="4982"/>
                </a:cubicBezTo>
                <a:cubicBezTo>
                  <a:pt x="75051" y="500"/>
                  <a:pt x="92573" y="-315"/>
                  <a:pt x="105205" y="92"/>
                </a:cubicBezTo>
                <a:cubicBezTo>
                  <a:pt x="117837" y="499"/>
                  <a:pt x="127208" y="3352"/>
                  <a:pt x="141878" y="7427"/>
                </a:cubicBezTo>
                <a:cubicBezTo>
                  <a:pt x="156548" y="11502"/>
                  <a:pt x="180997" y="17207"/>
                  <a:pt x="193222" y="24542"/>
                </a:cubicBezTo>
                <a:cubicBezTo>
                  <a:pt x="205447" y="31877"/>
                  <a:pt x="208299" y="46546"/>
                  <a:pt x="215226" y="51436"/>
                </a:cubicBezTo>
                <a:cubicBezTo>
                  <a:pt x="222153" y="56326"/>
                  <a:pt x="226228" y="57548"/>
                  <a:pt x="234785" y="53881"/>
                </a:cubicBezTo>
                <a:cubicBezTo>
                  <a:pt x="243342" y="50214"/>
                  <a:pt x="255159" y="34321"/>
                  <a:pt x="266569" y="29431"/>
                </a:cubicBezTo>
                <a:cubicBezTo>
                  <a:pt x="277979" y="24541"/>
                  <a:pt x="292241" y="23320"/>
                  <a:pt x="303243" y="24542"/>
                </a:cubicBezTo>
                <a:cubicBezTo>
                  <a:pt x="314245" y="25764"/>
                  <a:pt x="325247" y="28209"/>
                  <a:pt x="332582" y="36766"/>
                </a:cubicBezTo>
                <a:cubicBezTo>
                  <a:pt x="339917" y="45323"/>
                  <a:pt x="337065" y="68550"/>
                  <a:pt x="347252" y="75885"/>
                </a:cubicBezTo>
                <a:cubicBezTo>
                  <a:pt x="357439" y="83220"/>
                  <a:pt x="393705" y="80775"/>
                  <a:pt x="393705" y="80775"/>
                </a:cubicBezTo>
                <a:cubicBezTo>
                  <a:pt x="409190" y="82405"/>
                  <a:pt x="430787" y="90555"/>
                  <a:pt x="440159" y="85665"/>
                </a:cubicBezTo>
                <a:cubicBezTo>
                  <a:pt x="449531" y="80775"/>
                  <a:pt x="443418" y="60401"/>
                  <a:pt x="449938" y="51436"/>
                </a:cubicBezTo>
                <a:cubicBezTo>
                  <a:pt x="456458" y="42471"/>
                  <a:pt x="471127" y="36766"/>
                  <a:pt x="479277" y="31876"/>
                </a:cubicBezTo>
                <a:cubicBezTo>
                  <a:pt x="487427" y="26986"/>
                  <a:pt x="492725" y="19652"/>
                  <a:pt x="498837" y="22097"/>
                </a:cubicBezTo>
                <a:cubicBezTo>
                  <a:pt x="504949" y="24542"/>
                  <a:pt x="511469" y="44916"/>
                  <a:pt x="515951" y="46546"/>
                </a:cubicBezTo>
                <a:cubicBezTo>
                  <a:pt x="520433" y="48176"/>
                  <a:pt x="520434" y="35951"/>
                  <a:pt x="525731" y="31876"/>
                </a:cubicBezTo>
                <a:cubicBezTo>
                  <a:pt x="531028" y="27801"/>
                  <a:pt x="542030" y="19652"/>
                  <a:pt x="547735" y="22097"/>
                </a:cubicBezTo>
                <a:cubicBezTo>
                  <a:pt x="553440" y="24542"/>
                  <a:pt x="554663" y="35544"/>
                  <a:pt x="559960" y="46546"/>
                </a:cubicBezTo>
                <a:cubicBezTo>
                  <a:pt x="565257" y="57548"/>
                  <a:pt x="572184" y="75070"/>
                  <a:pt x="579519" y="88109"/>
                </a:cubicBezTo>
                <a:cubicBezTo>
                  <a:pt x="586854" y="101148"/>
                  <a:pt x="598263" y="114188"/>
                  <a:pt x="603968" y="124783"/>
                </a:cubicBezTo>
                <a:cubicBezTo>
                  <a:pt x="609673" y="135378"/>
                  <a:pt x="613748" y="141082"/>
                  <a:pt x="613748" y="151677"/>
                </a:cubicBezTo>
                <a:cubicBezTo>
                  <a:pt x="613748" y="162272"/>
                  <a:pt x="602746" y="176126"/>
                  <a:pt x="603968" y="188351"/>
                </a:cubicBezTo>
                <a:cubicBezTo>
                  <a:pt x="605190" y="200576"/>
                  <a:pt x="614971" y="214838"/>
                  <a:pt x="621083" y="225025"/>
                </a:cubicBezTo>
                <a:cubicBezTo>
                  <a:pt x="627195" y="235212"/>
                  <a:pt x="635345" y="240509"/>
                  <a:pt x="640642" y="249474"/>
                </a:cubicBezTo>
                <a:cubicBezTo>
                  <a:pt x="645939" y="258439"/>
                  <a:pt x="651645" y="270663"/>
                  <a:pt x="652867" y="278813"/>
                </a:cubicBezTo>
                <a:cubicBezTo>
                  <a:pt x="654090" y="286963"/>
                  <a:pt x="683733" y="293069"/>
                  <a:pt x="647977" y="298373"/>
                </a:cubicBezTo>
                <a:cubicBezTo>
                  <a:pt x="612221" y="303677"/>
                  <a:pt x="506789" y="322456"/>
                  <a:pt x="438331" y="310639"/>
                </a:cubicBezTo>
                <a:cubicBezTo>
                  <a:pt x="369873" y="298822"/>
                  <a:pt x="299271" y="404025"/>
                  <a:pt x="237230" y="386496"/>
                </a:cubicBezTo>
                <a:cubicBezTo>
                  <a:pt x="175189" y="368967"/>
                  <a:pt x="94203" y="244195"/>
                  <a:pt x="66086" y="205466"/>
                </a:cubicBezTo>
                <a:close/>
              </a:path>
            </a:pathLst>
          </a:custGeom>
          <a:pattFill prst="pct90">
            <a:fgClr>
              <a:srgbClr val="EF5795"/>
            </a:fgClr>
            <a:bgClr>
              <a:schemeClr val="bg1"/>
            </a:bgClr>
          </a:patt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лилиния 36"/>
          <p:cNvSpPr/>
          <p:nvPr/>
        </p:nvSpPr>
        <p:spPr>
          <a:xfrm>
            <a:off x="5278135" y="4324180"/>
            <a:ext cx="888648" cy="481894"/>
          </a:xfrm>
          <a:custGeom>
            <a:avLst/>
            <a:gdLst>
              <a:gd name="connsiteX0" fmla="*/ 697967 w 888648"/>
              <a:gd name="connsiteY0" fmla="*/ 338827 h 481894"/>
              <a:gd name="connsiteX1" fmla="*/ 702301 w 888648"/>
              <a:gd name="connsiteY1" fmla="*/ 395164 h 481894"/>
              <a:gd name="connsiteX2" fmla="*/ 715302 w 888648"/>
              <a:gd name="connsiteY2" fmla="*/ 429833 h 481894"/>
              <a:gd name="connsiteX3" fmla="*/ 754305 w 888648"/>
              <a:gd name="connsiteY3" fmla="*/ 434167 h 481894"/>
              <a:gd name="connsiteX4" fmla="*/ 862646 w 888648"/>
              <a:gd name="connsiteY4" fmla="*/ 356161 h 481894"/>
              <a:gd name="connsiteX5" fmla="*/ 888648 w 888648"/>
              <a:gd name="connsiteY5" fmla="*/ 334493 h 481894"/>
              <a:gd name="connsiteX6" fmla="*/ 862646 w 888648"/>
              <a:gd name="connsiteY6" fmla="*/ 295490 h 481894"/>
              <a:gd name="connsiteX7" fmla="*/ 840978 w 888648"/>
              <a:gd name="connsiteY7" fmla="*/ 273822 h 481894"/>
              <a:gd name="connsiteX8" fmla="*/ 840978 w 888648"/>
              <a:gd name="connsiteY8" fmla="*/ 243486 h 481894"/>
              <a:gd name="connsiteX9" fmla="*/ 819310 w 888648"/>
              <a:gd name="connsiteY9" fmla="*/ 204484 h 481894"/>
              <a:gd name="connsiteX10" fmla="*/ 797641 w 888648"/>
              <a:gd name="connsiteY10" fmla="*/ 195816 h 481894"/>
              <a:gd name="connsiteX11" fmla="*/ 758638 w 888648"/>
              <a:gd name="connsiteY11" fmla="*/ 191483 h 481894"/>
              <a:gd name="connsiteX12" fmla="*/ 728303 w 888648"/>
              <a:gd name="connsiteY12" fmla="*/ 169814 h 481894"/>
              <a:gd name="connsiteX13" fmla="*/ 702301 w 888648"/>
              <a:gd name="connsiteY13" fmla="*/ 126478 h 481894"/>
              <a:gd name="connsiteX14" fmla="*/ 684966 w 888648"/>
              <a:gd name="connsiteY14" fmla="*/ 104810 h 481894"/>
              <a:gd name="connsiteX15" fmla="*/ 650297 w 888648"/>
              <a:gd name="connsiteY15" fmla="*/ 109143 h 481894"/>
              <a:gd name="connsiteX16" fmla="*/ 624295 w 888648"/>
              <a:gd name="connsiteY16" fmla="*/ 117811 h 481894"/>
              <a:gd name="connsiteX17" fmla="*/ 606961 w 888648"/>
              <a:gd name="connsiteY17" fmla="*/ 152480 h 481894"/>
              <a:gd name="connsiteX18" fmla="*/ 598293 w 888648"/>
              <a:gd name="connsiteY18" fmla="*/ 178482 h 481894"/>
              <a:gd name="connsiteX19" fmla="*/ 576625 w 888648"/>
              <a:gd name="connsiteY19" fmla="*/ 195816 h 481894"/>
              <a:gd name="connsiteX20" fmla="*/ 546290 w 888648"/>
              <a:gd name="connsiteY20" fmla="*/ 195816 h 481894"/>
              <a:gd name="connsiteX21" fmla="*/ 502953 w 888648"/>
              <a:gd name="connsiteY21" fmla="*/ 174148 h 481894"/>
              <a:gd name="connsiteX22" fmla="*/ 485619 w 888648"/>
              <a:gd name="connsiteY22" fmla="*/ 135145 h 481894"/>
              <a:gd name="connsiteX23" fmla="*/ 485619 w 888648"/>
              <a:gd name="connsiteY23" fmla="*/ 113477 h 481894"/>
              <a:gd name="connsiteX24" fmla="*/ 507287 w 888648"/>
              <a:gd name="connsiteY24" fmla="*/ 74474 h 481894"/>
              <a:gd name="connsiteX25" fmla="*/ 533289 w 888648"/>
              <a:gd name="connsiteY25" fmla="*/ 35471 h 481894"/>
              <a:gd name="connsiteX26" fmla="*/ 537622 w 888648"/>
              <a:gd name="connsiteY26" fmla="*/ 5136 h 481894"/>
              <a:gd name="connsiteX27" fmla="*/ 511620 w 888648"/>
              <a:gd name="connsiteY27" fmla="*/ 802 h 481894"/>
              <a:gd name="connsiteX28" fmla="*/ 481285 w 888648"/>
              <a:gd name="connsiteY28" fmla="*/ 13803 h 481894"/>
              <a:gd name="connsiteX29" fmla="*/ 468284 w 888648"/>
              <a:gd name="connsiteY29" fmla="*/ 44138 h 481894"/>
              <a:gd name="connsiteX30" fmla="*/ 455283 w 888648"/>
              <a:gd name="connsiteY30" fmla="*/ 57139 h 481894"/>
              <a:gd name="connsiteX31" fmla="*/ 442282 w 888648"/>
              <a:gd name="connsiteY31" fmla="*/ 57139 h 481894"/>
              <a:gd name="connsiteX32" fmla="*/ 424947 w 888648"/>
              <a:gd name="connsiteY32" fmla="*/ 39805 h 481894"/>
              <a:gd name="connsiteX33" fmla="*/ 359943 w 888648"/>
              <a:gd name="connsiteY33" fmla="*/ 104810 h 481894"/>
              <a:gd name="connsiteX34" fmla="*/ 286271 w 888648"/>
              <a:gd name="connsiteY34" fmla="*/ 156813 h 481894"/>
              <a:gd name="connsiteX35" fmla="*/ 247268 w 888648"/>
              <a:gd name="connsiteY35" fmla="*/ 169814 h 481894"/>
              <a:gd name="connsiteX36" fmla="*/ 216932 w 888648"/>
              <a:gd name="connsiteY36" fmla="*/ 187149 h 481894"/>
              <a:gd name="connsiteX37" fmla="*/ 203931 w 888648"/>
              <a:gd name="connsiteY37" fmla="*/ 204484 h 481894"/>
              <a:gd name="connsiteX38" fmla="*/ 182263 w 888648"/>
              <a:gd name="connsiteY38" fmla="*/ 204484 h 481894"/>
              <a:gd name="connsiteX39" fmla="*/ 156261 w 888648"/>
              <a:gd name="connsiteY39" fmla="*/ 182815 h 481894"/>
              <a:gd name="connsiteX40" fmla="*/ 143260 w 888648"/>
              <a:gd name="connsiteY40" fmla="*/ 148146 h 481894"/>
              <a:gd name="connsiteX41" fmla="*/ 138927 w 888648"/>
              <a:gd name="connsiteY41" fmla="*/ 126478 h 481894"/>
              <a:gd name="connsiteX42" fmla="*/ 117258 w 888648"/>
              <a:gd name="connsiteY42" fmla="*/ 113477 h 481894"/>
              <a:gd name="connsiteX43" fmla="*/ 99924 w 888648"/>
              <a:gd name="connsiteY43" fmla="*/ 122144 h 481894"/>
              <a:gd name="connsiteX44" fmla="*/ 99924 w 888648"/>
              <a:gd name="connsiteY44" fmla="*/ 152480 h 481894"/>
              <a:gd name="connsiteX45" fmla="*/ 95590 w 888648"/>
              <a:gd name="connsiteY45" fmla="*/ 174148 h 481894"/>
              <a:gd name="connsiteX46" fmla="*/ 65255 w 888648"/>
              <a:gd name="connsiteY46" fmla="*/ 200150 h 481894"/>
              <a:gd name="connsiteX47" fmla="*/ 47920 w 888648"/>
              <a:gd name="connsiteY47" fmla="*/ 204484 h 481894"/>
              <a:gd name="connsiteX48" fmla="*/ 34919 w 888648"/>
              <a:gd name="connsiteY48" fmla="*/ 239153 h 481894"/>
              <a:gd name="connsiteX49" fmla="*/ 30585 w 888648"/>
              <a:gd name="connsiteY49" fmla="*/ 282489 h 481894"/>
              <a:gd name="connsiteX50" fmla="*/ 8917 w 888648"/>
              <a:gd name="connsiteY50" fmla="*/ 347494 h 481894"/>
              <a:gd name="connsiteX51" fmla="*/ 250 w 888648"/>
              <a:gd name="connsiteY51" fmla="*/ 373496 h 481894"/>
              <a:gd name="connsiteX52" fmla="*/ 17584 w 888648"/>
              <a:gd name="connsiteY52" fmla="*/ 408165 h 481894"/>
              <a:gd name="connsiteX53" fmla="*/ 43586 w 888648"/>
              <a:gd name="connsiteY53" fmla="*/ 447168 h 481894"/>
              <a:gd name="connsiteX54" fmla="*/ 69588 w 888648"/>
              <a:gd name="connsiteY54" fmla="*/ 464502 h 481894"/>
              <a:gd name="connsiteX55" fmla="*/ 82589 w 888648"/>
              <a:gd name="connsiteY55" fmla="*/ 425500 h 481894"/>
              <a:gd name="connsiteX56" fmla="*/ 108591 w 888648"/>
              <a:gd name="connsiteY56" fmla="*/ 421166 h 481894"/>
              <a:gd name="connsiteX57" fmla="*/ 117258 w 888648"/>
              <a:gd name="connsiteY57" fmla="*/ 447168 h 481894"/>
              <a:gd name="connsiteX58" fmla="*/ 147594 w 888648"/>
              <a:gd name="connsiteY58" fmla="*/ 481837 h 481894"/>
              <a:gd name="connsiteX59" fmla="*/ 234267 w 888648"/>
              <a:gd name="connsiteY59" fmla="*/ 438501 h 481894"/>
              <a:gd name="connsiteX60" fmla="*/ 260269 w 888648"/>
              <a:gd name="connsiteY60" fmla="*/ 425500 h 481894"/>
              <a:gd name="connsiteX61" fmla="*/ 290604 w 888648"/>
              <a:gd name="connsiteY61" fmla="*/ 395164 h 481894"/>
              <a:gd name="connsiteX62" fmla="*/ 316606 w 888648"/>
              <a:gd name="connsiteY62" fmla="*/ 403831 h 481894"/>
              <a:gd name="connsiteX63" fmla="*/ 329607 w 888648"/>
              <a:gd name="connsiteY63" fmla="*/ 442834 h 481894"/>
              <a:gd name="connsiteX64" fmla="*/ 359943 w 888648"/>
              <a:gd name="connsiteY64" fmla="*/ 477503 h 481894"/>
              <a:gd name="connsiteX65" fmla="*/ 390278 w 888648"/>
              <a:gd name="connsiteY65" fmla="*/ 460169 h 481894"/>
              <a:gd name="connsiteX66" fmla="*/ 424947 w 888648"/>
              <a:gd name="connsiteY66" fmla="*/ 451502 h 481894"/>
              <a:gd name="connsiteX67" fmla="*/ 463950 w 888648"/>
              <a:gd name="connsiteY67" fmla="*/ 451502 h 481894"/>
              <a:gd name="connsiteX68" fmla="*/ 481285 w 888648"/>
              <a:gd name="connsiteY68" fmla="*/ 451502 h 481894"/>
              <a:gd name="connsiteX69" fmla="*/ 489952 w 888648"/>
              <a:gd name="connsiteY69" fmla="*/ 416832 h 481894"/>
              <a:gd name="connsiteX70" fmla="*/ 489952 w 888648"/>
              <a:gd name="connsiteY70" fmla="*/ 382163 h 481894"/>
              <a:gd name="connsiteX71" fmla="*/ 515954 w 888648"/>
              <a:gd name="connsiteY71" fmla="*/ 360495 h 481894"/>
              <a:gd name="connsiteX72" fmla="*/ 546290 w 888648"/>
              <a:gd name="connsiteY72" fmla="*/ 364829 h 481894"/>
              <a:gd name="connsiteX73" fmla="*/ 593960 w 888648"/>
              <a:gd name="connsiteY73" fmla="*/ 360495 h 481894"/>
              <a:gd name="connsiteX74" fmla="*/ 606961 w 888648"/>
              <a:gd name="connsiteY74" fmla="*/ 377829 h 481894"/>
              <a:gd name="connsiteX75" fmla="*/ 611294 w 888648"/>
              <a:gd name="connsiteY75" fmla="*/ 395164 h 481894"/>
              <a:gd name="connsiteX76" fmla="*/ 654631 w 888648"/>
              <a:gd name="connsiteY76" fmla="*/ 377829 h 481894"/>
              <a:gd name="connsiteX77" fmla="*/ 697967 w 888648"/>
              <a:gd name="connsiteY77" fmla="*/ 338827 h 481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888648" h="481894">
                <a:moveTo>
                  <a:pt x="697967" y="338827"/>
                </a:moveTo>
                <a:cubicBezTo>
                  <a:pt x="705912" y="341716"/>
                  <a:pt x="699412" y="379996"/>
                  <a:pt x="702301" y="395164"/>
                </a:cubicBezTo>
                <a:cubicBezTo>
                  <a:pt x="705190" y="410332"/>
                  <a:pt x="706635" y="423333"/>
                  <a:pt x="715302" y="429833"/>
                </a:cubicBezTo>
                <a:cubicBezTo>
                  <a:pt x="723969" y="436333"/>
                  <a:pt x="729748" y="446446"/>
                  <a:pt x="754305" y="434167"/>
                </a:cubicBezTo>
                <a:cubicBezTo>
                  <a:pt x="778862" y="421888"/>
                  <a:pt x="840256" y="372773"/>
                  <a:pt x="862646" y="356161"/>
                </a:cubicBezTo>
                <a:cubicBezTo>
                  <a:pt x="885037" y="339549"/>
                  <a:pt x="888648" y="344605"/>
                  <a:pt x="888648" y="334493"/>
                </a:cubicBezTo>
                <a:cubicBezTo>
                  <a:pt x="888648" y="324381"/>
                  <a:pt x="870591" y="305602"/>
                  <a:pt x="862646" y="295490"/>
                </a:cubicBezTo>
                <a:cubicBezTo>
                  <a:pt x="854701" y="285378"/>
                  <a:pt x="844589" y="282489"/>
                  <a:pt x="840978" y="273822"/>
                </a:cubicBezTo>
                <a:cubicBezTo>
                  <a:pt x="837367" y="265155"/>
                  <a:pt x="844589" y="255042"/>
                  <a:pt x="840978" y="243486"/>
                </a:cubicBezTo>
                <a:cubicBezTo>
                  <a:pt x="837367" y="231930"/>
                  <a:pt x="826533" y="212429"/>
                  <a:pt x="819310" y="204484"/>
                </a:cubicBezTo>
                <a:cubicBezTo>
                  <a:pt x="812087" y="196539"/>
                  <a:pt x="807753" y="197983"/>
                  <a:pt x="797641" y="195816"/>
                </a:cubicBezTo>
                <a:cubicBezTo>
                  <a:pt x="787529" y="193649"/>
                  <a:pt x="770194" y="195817"/>
                  <a:pt x="758638" y="191483"/>
                </a:cubicBezTo>
                <a:cubicBezTo>
                  <a:pt x="747082" y="187149"/>
                  <a:pt x="737692" y="180648"/>
                  <a:pt x="728303" y="169814"/>
                </a:cubicBezTo>
                <a:cubicBezTo>
                  <a:pt x="718914" y="158980"/>
                  <a:pt x="709524" y="137312"/>
                  <a:pt x="702301" y="126478"/>
                </a:cubicBezTo>
                <a:cubicBezTo>
                  <a:pt x="695078" y="115644"/>
                  <a:pt x="693633" y="107699"/>
                  <a:pt x="684966" y="104810"/>
                </a:cubicBezTo>
                <a:cubicBezTo>
                  <a:pt x="676299" y="101921"/>
                  <a:pt x="660409" y="106976"/>
                  <a:pt x="650297" y="109143"/>
                </a:cubicBezTo>
                <a:cubicBezTo>
                  <a:pt x="640185" y="111310"/>
                  <a:pt x="631518" y="110588"/>
                  <a:pt x="624295" y="117811"/>
                </a:cubicBezTo>
                <a:cubicBezTo>
                  <a:pt x="617072" y="125034"/>
                  <a:pt x="611295" y="142368"/>
                  <a:pt x="606961" y="152480"/>
                </a:cubicBezTo>
                <a:cubicBezTo>
                  <a:pt x="602627" y="162592"/>
                  <a:pt x="598293" y="178482"/>
                  <a:pt x="598293" y="178482"/>
                </a:cubicBezTo>
                <a:cubicBezTo>
                  <a:pt x="593237" y="185705"/>
                  <a:pt x="585292" y="192927"/>
                  <a:pt x="576625" y="195816"/>
                </a:cubicBezTo>
                <a:cubicBezTo>
                  <a:pt x="567958" y="198705"/>
                  <a:pt x="558569" y="199427"/>
                  <a:pt x="546290" y="195816"/>
                </a:cubicBezTo>
                <a:cubicBezTo>
                  <a:pt x="534011" y="192205"/>
                  <a:pt x="513065" y="184260"/>
                  <a:pt x="502953" y="174148"/>
                </a:cubicBezTo>
                <a:cubicBezTo>
                  <a:pt x="492841" y="164036"/>
                  <a:pt x="488508" y="145257"/>
                  <a:pt x="485619" y="135145"/>
                </a:cubicBezTo>
                <a:cubicBezTo>
                  <a:pt x="482730" y="125033"/>
                  <a:pt x="482008" y="123589"/>
                  <a:pt x="485619" y="113477"/>
                </a:cubicBezTo>
                <a:cubicBezTo>
                  <a:pt x="489230" y="103365"/>
                  <a:pt x="499342" y="87475"/>
                  <a:pt x="507287" y="74474"/>
                </a:cubicBezTo>
                <a:cubicBezTo>
                  <a:pt x="515232" y="61473"/>
                  <a:pt x="528233" y="47027"/>
                  <a:pt x="533289" y="35471"/>
                </a:cubicBezTo>
                <a:cubicBezTo>
                  <a:pt x="538345" y="23915"/>
                  <a:pt x="541233" y="10914"/>
                  <a:pt x="537622" y="5136"/>
                </a:cubicBezTo>
                <a:cubicBezTo>
                  <a:pt x="534010" y="-642"/>
                  <a:pt x="521010" y="-643"/>
                  <a:pt x="511620" y="802"/>
                </a:cubicBezTo>
                <a:cubicBezTo>
                  <a:pt x="502230" y="2247"/>
                  <a:pt x="488508" y="6580"/>
                  <a:pt x="481285" y="13803"/>
                </a:cubicBezTo>
                <a:cubicBezTo>
                  <a:pt x="474062" y="21026"/>
                  <a:pt x="468284" y="44138"/>
                  <a:pt x="468284" y="44138"/>
                </a:cubicBezTo>
                <a:cubicBezTo>
                  <a:pt x="463950" y="51361"/>
                  <a:pt x="455283" y="57139"/>
                  <a:pt x="455283" y="57139"/>
                </a:cubicBezTo>
                <a:cubicBezTo>
                  <a:pt x="450949" y="59306"/>
                  <a:pt x="447338" y="60028"/>
                  <a:pt x="442282" y="57139"/>
                </a:cubicBezTo>
                <a:cubicBezTo>
                  <a:pt x="437226" y="54250"/>
                  <a:pt x="438670" y="31860"/>
                  <a:pt x="424947" y="39805"/>
                </a:cubicBezTo>
                <a:cubicBezTo>
                  <a:pt x="411224" y="47750"/>
                  <a:pt x="383056" y="85309"/>
                  <a:pt x="359943" y="104810"/>
                </a:cubicBezTo>
                <a:cubicBezTo>
                  <a:pt x="336830" y="124311"/>
                  <a:pt x="305050" y="145979"/>
                  <a:pt x="286271" y="156813"/>
                </a:cubicBezTo>
                <a:cubicBezTo>
                  <a:pt x="267492" y="167647"/>
                  <a:pt x="258824" y="164758"/>
                  <a:pt x="247268" y="169814"/>
                </a:cubicBezTo>
                <a:cubicBezTo>
                  <a:pt x="235712" y="174870"/>
                  <a:pt x="216932" y="187149"/>
                  <a:pt x="216932" y="187149"/>
                </a:cubicBezTo>
                <a:cubicBezTo>
                  <a:pt x="209709" y="192927"/>
                  <a:pt x="209709" y="201595"/>
                  <a:pt x="203931" y="204484"/>
                </a:cubicBezTo>
                <a:cubicBezTo>
                  <a:pt x="198153" y="207373"/>
                  <a:pt x="190208" y="208095"/>
                  <a:pt x="182263" y="204484"/>
                </a:cubicBezTo>
                <a:cubicBezTo>
                  <a:pt x="174318" y="200872"/>
                  <a:pt x="162761" y="192205"/>
                  <a:pt x="156261" y="182815"/>
                </a:cubicBezTo>
                <a:cubicBezTo>
                  <a:pt x="149761" y="173425"/>
                  <a:pt x="146149" y="157535"/>
                  <a:pt x="143260" y="148146"/>
                </a:cubicBezTo>
                <a:cubicBezTo>
                  <a:pt x="140371" y="138756"/>
                  <a:pt x="138927" y="126478"/>
                  <a:pt x="138927" y="126478"/>
                </a:cubicBezTo>
                <a:cubicBezTo>
                  <a:pt x="134593" y="120700"/>
                  <a:pt x="123758" y="114199"/>
                  <a:pt x="117258" y="113477"/>
                </a:cubicBezTo>
                <a:cubicBezTo>
                  <a:pt x="110758" y="112755"/>
                  <a:pt x="102813" y="115643"/>
                  <a:pt x="99924" y="122144"/>
                </a:cubicBezTo>
                <a:cubicBezTo>
                  <a:pt x="97035" y="128644"/>
                  <a:pt x="100646" y="143813"/>
                  <a:pt x="99924" y="152480"/>
                </a:cubicBezTo>
                <a:cubicBezTo>
                  <a:pt x="99202" y="161147"/>
                  <a:pt x="101368" y="166203"/>
                  <a:pt x="95590" y="174148"/>
                </a:cubicBezTo>
                <a:cubicBezTo>
                  <a:pt x="89812" y="182093"/>
                  <a:pt x="73200" y="195094"/>
                  <a:pt x="65255" y="200150"/>
                </a:cubicBezTo>
                <a:cubicBezTo>
                  <a:pt x="57310" y="205206"/>
                  <a:pt x="52976" y="197983"/>
                  <a:pt x="47920" y="204484"/>
                </a:cubicBezTo>
                <a:cubicBezTo>
                  <a:pt x="42864" y="210984"/>
                  <a:pt x="37808" y="226152"/>
                  <a:pt x="34919" y="239153"/>
                </a:cubicBezTo>
                <a:cubicBezTo>
                  <a:pt x="32030" y="252154"/>
                  <a:pt x="34919" y="264432"/>
                  <a:pt x="30585" y="282489"/>
                </a:cubicBezTo>
                <a:cubicBezTo>
                  <a:pt x="26251" y="300546"/>
                  <a:pt x="8917" y="347494"/>
                  <a:pt x="8917" y="347494"/>
                </a:cubicBezTo>
                <a:cubicBezTo>
                  <a:pt x="3861" y="362662"/>
                  <a:pt x="-1194" y="363384"/>
                  <a:pt x="250" y="373496"/>
                </a:cubicBezTo>
                <a:cubicBezTo>
                  <a:pt x="1694" y="383608"/>
                  <a:pt x="10361" y="395886"/>
                  <a:pt x="17584" y="408165"/>
                </a:cubicBezTo>
                <a:cubicBezTo>
                  <a:pt x="24807" y="420444"/>
                  <a:pt x="34919" y="437779"/>
                  <a:pt x="43586" y="447168"/>
                </a:cubicBezTo>
                <a:cubicBezTo>
                  <a:pt x="52253" y="456557"/>
                  <a:pt x="63088" y="468113"/>
                  <a:pt x="69588" y="464502"/>
                </a:cubicBezTo>
                <a:cubicBezTo>
                  <a:pt x="76088" y="460891"/>
                  <a:pt x="76089" y="432723"/>
                  <a:pt x="82589" y="425500"/>
                </a:cubicBezTo>
                <a:cubicBezTo>
                  <a:pt x="89089" y="418277"/>
                  <a:pt x="102813" y="417555"/>
                  <a:pt x="108591" y="421166"/>
                </a:cubicBezTo>
                <a:cubicBezTo>
                  <a:pt x="114369" y="424777"/>
                  <a:pt x="110757" y="437056"/>
                  <a:pt x="117258" y="447168"/>
                </a:cubicBezTo>
                <a:cubicBezTo>
                  <a:pt x="123758" y="457280"/>
                  <a:pt x="128093" y="483281"/>
                  <a:pt x="147594" y="481837"/>
                </a:cubicBezTo>
                <a:cubicBezTo>
                  <a:pt x="167095" y="480393"/>
                  <a:pt x="234267" y="438501"/>
                  <a:pt x="234267" y="438501"/>
                </a:cubicBezTo>
                <a:cubicBezTo>
                  <a:pt x="253046" y="429112"/>
                  <a:pt x="250879" y="432723"/>
                  <a:pt x="260269" y="425500"/>
                </a:cubicBezTo>
                <a:cubicBezTo>
                  <a:pt x="269658" y="418277"/>
                  <a:pt x="281215" y="398775"/>
                  <a:pt x="290604" y="395164"/>
                </a:cubicBezTo>
                <a:cubicBezTo>
                  <a:pt x="299993" y="391553"/>
                  <a:pt x="310106" y="395886"/>
                  <a:pt x="316606" y="403831"/>
                </a:cubicBezTo>
                <a:cubicBezTo>
                  <a:pt x="323106" y="411776"/>
                  <a:pt x="322384" y="430555"/>
                  <a:pt x="329607" y="442834"/>
                </a:cubicBezTo>
                <a:cubicBezTo>
                  <a:pt x="336830" y="455113"/>
                  <a:pt x="349831" y="474614"/>
                  <a:pt x="359943" y="477503"/>
                </a:cubicBezTo>
                <a:cubicBezTo>
                  <a:pt x="370055" y="480392"/>
                  <a:pt x="379444" y="464502"/>
                  <a:pt x="390278" y="460169"/>
                </a:cubicBezTo>
                <a:cubicBezTo>
                  <a:pt x="401112" y="455836"/>
                  <a:pt x="412668" y="452947"/>
                  <a:pt x="424947" y="451502"/>
                </a:cubicBezTo>
                <a:cubicBezTo>
                  <a:pt x="437226" y="450057"/>
                  <a:pt x="463950" y="451502"/>
                  <a:pt x="463950" y="451502"/>
                </a:cubicBezTo>
                <a:cubicBezTo>
                  <a:pt x="473340" y="451502"/>
                  <a:pt x="476951" y="457280"/>
                  <a:pt x="481285" y="451502"/>
                </a:cubicBezTo>
                <a:cubicBezTo>
                  <a:pt x="485619" y="445724"/>
                  <a:pt x="488508" y="428388"/>
                  <a:pt x="489952" y="416832"/>
                </a:cubicBezTo>
                <a:cubicBezTo>
                  <a:pt x="491396" y="405276"/>
                  <a:pt x="485618" y="391552"/>
                  <a:pt x="489952" y="382163"/>
                </a:cubicBezTo>
                <a:cubicBezTo>
                  <a:pt x="494286" y="372774"/>
                  <a:pt x="506564" y="363384"/>
                  <a:pt x="515954" y="360495"/>
                </a:cubicBezTo>
                <a:cubicBezTo>
                  <a:pt x="525344" y="357606"/>
                  <a:pt x="533289" y="364829"/>
                  <a:pt x="546290" y="364829"/>
                </a:cubicBezTo>
                <a:cubicBezTo>
                  <a:pt x="559291" y="364829"/>
                  <a:pt x="593960" y="360495"/>
                  <a:pt x="593960" y="360495"/>
                </a:cubicBezTo>
                <a:cubicBezTo>
                  <a:pt x="604072" y="362662"/>
                  <a:pt x="606961" y="377829"/>
                  <a:pt x="606961" y="377829"/>
                </a:cubicBezTo>
                <a:cubicBezTo>
                  <a:pt x="609850" y="383607"/>
                  <a:pt x="603349" y="395164"/>
                  <a:pt x="611294" y="395164"/>
                </a:cubicBezTo>
                <a:cubicBezTo>
                  <a:pt x="619239" y="395164"/>
                  <a:pt x="643075" y="384329"/>
                  <a:pt x="654631" y="377829"/>
                </a:cubicBezTo>
                <a:cubicBezTo>
                  <a:pt x="666187" y="371329"/>
                  <a:pt x="690022" y="335938"/>
                  <a:pt x="697967" y="338827"/>
                </a:cubicBezTo>
                <a:close/>
              </a:path>
            </a:pathLst>
          </a:custGeom>
          <a:pattFill prst="pct90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4957997" y="3226787"/>
            <a:ext cx="1043929" cy="1313775"/>
          </a:xfrm>
          <a:custGeom>
            <a:avLst/>
            <a:gdLst>
              <a:gd name="connsiteX0" fmla="*/ 757886 w 1043929"/>
              <a:gd name="connsiteY0" fmla="*/ 978041 h 1313775"/>
              <a:gd name="connsiteX1" fmla="*/ 842618 w 1043929"/>
              <a:gd name="connsiteY1" fmla="*/ 992163 h 1313775"/>
              <a:gd name="connsiteX2" fmla="*/ 913228 w 1043929"/>
              <a:gd name="connsiteY2" fmla="*/ 988632 h 1313775"/>
              <a:gd name="connsiteX3" fmla="*/ 948533 w 1043929"/>
              <a:gd name="connsiteY3" fmla="*/ 925083 h 1313775"/>
              <a:gd name="connsiteX4" fmla="*/ 994429 w 1043929"/>
              <a:gd name="connsiteY4" fmla="*/ 766211 h 1313775"/>
              <a:gd name="connsiteX5" fmla="*/ 987368 w 1043929"/>
              <a:gd name="connsiteY5" fmla="*/ 709723 h 1313775"/>
              <a:gd name="connsiteX6" fmla="*/ 962655 w 1043929"/>
              <a:gd name="connsiteY6" fmla="*/ 642643 h 1313775"/>
              <a:gd name="connsiteX7" fmla="*/ 1001490 w 1043929"/>
              <a:gd name="connsiteY7" fmla="*/ 395508 h 1313775"/>
              <a:gd name="connsiteX8" fmla="*/ 1043856 w 1043929"/>
              <a:gd name="connsiteY8" fmla="*/ 148373 h 1313775"/>
              <a:gd name="connsiteX9" fmla="*/ 990899 w 1043929"/>
              <a:gd name="connsiteY9" fmla="*/ 137781 h 1313775"/>
              <a:gd name="connsiteX10" fmla="*/ 895575 w 1043929"/>
              <a:gd name="connsiteY10" fmla="*/ 120129 h 1313775"/>
              <a:gd name="connsiteX11" fmla="*/ 775538 w 1043929"/>
              <a:gd name="connsiteY11" fmla="*/ 95415 h 1313775"/>
              <a:gd name="connsiteX12" fmla="*/ 676684 w 1043929"/>
              <a:gd name="connsiteY12" fmla="*/ 60110 h 1313775"/>
              <a:gd name="connsiteX13" fmla="*/ 616666 w 1043929"/>
              <a:gd name="connsiteY13" fmla="*/ 31866 h 1313775"/>
              <a:gd name="connsiteX14" fmla="*/ 567239 w 1043929"/>
              <a:gd name="connsiteY14" fmla="*/ 10683 h 1313775"/>
              <a:gd name="connsiteX15" fmla="*/ 538995 w 1043929"/>
              <a:gd name="connsiteY15" fmla="*/ 3622 h 1313775"/>
              <a:gd name="connsiteX16" fmla="*/ 486037 w 1043929"/>
              <a:gd name="connsiteY16" fmla="*/ 92 h 1313775"/>
              <a:gd name="connsiteX17" fmla="*/ 461323 w 1043929"/>
              <a:gd name="connsiteY17" fmla="*/ 7153 h 1313775"/>
              <a:gd name="connsiteX18" fmla="*/ 447201 w 1043929"/>
              <a:gd name="connsiteY18" fmla="*/ 24805 h 1313775"/>
              <a:gd name="connsiteX19" fmla="*/ 429549 w 1043929"/>
              <a:gd name="connsiteY19" fmla="*/ 45988 h 1313775"/>
              <a:gd name="connsiteX20" fmla="*/ 344817 w 1043929"/>
              <a:gd name="connsiteY20" fmla="*/ 31866 h 1313775"/>
              <a:gd name="connsiteX21" fmla="*/ 291859 w 1043929"/>
              <a:gd name="connsiteY21" fmla="*/ 24805 h 1313775"/>
              <a:gd name="connsiteX22" fmla="*/ 256554 w 1043929"/>
              <a:gd name="connsiteY22" fmla="*/ 215452 h 1313775"/>
              <a:gd name="connsiteX23" fmla="*/ 238902 w 1043929"/>
              <a:gd name="connsiteY23" fmla="*/ 286062 h 1313775"/>
              <a:gd name="connsiteX24" fmla="*/ 238902 w 1043929"/>
              <a:gd name="connsiteY24" fmla="*/ 293123 h 1313775"/>
              <a:gd name="connsiteX25" fmla="*/ 193005 w 1043929"/>
              <a:gd name="connsiteY25" fmla="*/ 293123 h 1313775"/>
              <a:gd name="connsiteX26" fmla="*/ 164761 w 1043929"/>
              <a:gd name="connsiteY26" fmla="*/ 335489 h 1313775"/>
              <a:gd name="connsiteX27" fmla="*/ 157700 w 1043929"/>
              <a:gd name="connsiteY27" fmla="*/ 342550 h 1313775"/>
              <a:gd name="connsiteX28" fmla="*/ 90621 w 1043929"/>
              <a:gd name="connsiteY28" fmla="*/ 353142 h 1313775"/>
              <a:gd name="connsiteX29" fmla="*/ 80029 w 1043929"/>
              <a:gd name="connsiteY29" fmla="*/ 427282 h 1313775"/>
              <a:gd name="connsiteX30" fmla="*/ 69438 w 1043929"/>
              <a:gd name="connsiteY30" fmla="*/ 490832 h 1313775"/>
              <a:gd name="connsiteX31" fmla="*/ 51785 w 1043929"/>
              <a:gd name="connsiteY31" fmla="*/ 557911 h 1313775"/>
              <a:gd name="connsiteX32" fmla="*/ 34133 w 1043929"/>
              <a:gd name="connsiteY32" fmla="*/ 603808 h 1313775"/>
              <a:gd name="connsiteX33" fmla="*/ 5889 w 1043929"/>
              <a:gd name="connsiteY33" fmla="*/ 600277 h 1313775"/>
              <a:gd name="connsiteX34" fmla="*/ 2358 w 1043929"/>
              <a:gd name="connsiteY34" fmla="*/ 635582 h 1313775"/>
              <a:gd name="connsiteX35" fmla="*/ 34133 w 1043929"/>
              <a:gd name="connsiteY35" fmla="*/ 677948 h 1313775"/>
              <a:gd name="connsiteX36" fmla="*/ 72968 w 1043929"/>
              <a:gd name="connsiteY36" fmla="*/ 713253 h 1313775"/>
              <a:gd name="connsiteX37" fmla="*/ 87090 w 1043929"/>
              <a:gd name="connsiteY37" fmla="*/ 713253 h 1313775"/>
              <a:gd name="connsiteX38" fmla="*/ 101212 w 1043929"/>
              <a:gd name="connsiteY38" fmla="*/ 762680 h 1313775"/>
              <a:gd name="connsiteX39" fmla="*/ 132987 w 1043929"/>
              <a:gd name="connsiteY39" fmla="*/ 783863 h 1313775"/>
              <a:gd name="connsiteX40" fmla="*/ 185944 w 1043929"/>
              <a:gd name="connsiteY40" fmla="*/ 790924 h 1313775"/>
              <a:gd name="connsiteX41" fmla="*/ 193005 w 1043929"/>
              <a:gd name="connsiteY41" fmla="*/ 808577 h 1313775"/>
              <a:gd name="connsiteX42" fmla="*/ 175353 w 1043929"/>
              <a:gd name="connsiteY42" fmla="*/ 826229 h 1313775"/>
              <a:gd name="connsiteX43" fmla="*/ 210658 w 1043929"/>
              <a:gd name="connsiteY43" fmla="*/ 854473 h 1313775"/>
              <a:gd name="connsiteX44" fmla="*/ 224780 w 1043929"/>
              <a:gd name="connsiteY44" fmla="*/ 854473 h 1313775"/>
              <a:gd name="connsiteX45" fmla="*/ 228310 w 1043929"/>
              <a:gd name="connsiteY45" fmla="*/ 872126 h 1313775"/>
              <a:gd name="connsiteX46" fmla="*/ 214188 w 1043929"/>
              <a:gd name="connsiteY46" fmla="*/ 935675 h 1313775"/>
              <a:gd name="connsiteX47" fmla="*/ 238902 w 1043929"/>
              <a:gd name="connsiteY47" fmla="*/ 963919 h 1313775"/>
              <a:gd name="connsiteX48" fmla="*/ 263615 w 1043929"/>
              <a:gd name="connsiteY48" fmla="*/ 999224 h 1313775"/>
              <a:gd name="connsiteX49" fmla="*/ 224780 w 1043929"/>
              <a:gd name="connsiteY49" fmla="*/ 1023937 h 1313775"/>
              <a:gd name="connsiteX50" fmla="*/ 235371 w 1043929"/>
              <a:gd name="connsiteY50" fmla="*/ 1048651 h 1313775"/>
              <a:gd name="connsiteX51" fmla="*/ 295390 w 1043929"/>
              <a:gd name="connsiteY51" fmla="*/ 1119261 h 1313775"/>
              <a:gd name="connsiteX52" fmla="*/ 334225 w 1043929"/>
              <a:gd name="connsiteY52" fmla="*/ 1161627 h 1313775"/>
              <a:gd name="connsiteX53" fmla="*/ 351878 w 1043929"/>
              <a:gd name="connsiteY53" fmla="*/ 1161627 h 1313775"/>
              <a:gd name="connsiteX54" fmla="*/ 366000 w 1043929"/>
              <a:gd name="connsiteY54" fmla="*/ 1196932 h 1313775"/>
              <a:gd name="connsiteX55" fmla="*/ 422488 w 1043929"/>
              <a:gd name="connsiteY55" fmla="*/ 1232237 h 1313775"/>
              <a:gd name="connsiteX56" fmla="*/ 436610 w 1043929"/>
              <a:gd name="connsiteY56" fmla="*/ 1214584 h 1313775"/>
              <a:gd name="connsiteX57" fmla="*/ 454262 w 1043929"/>
              <a:gd name="connsiteY57" fmla="*/ 1225176 h 1313775"/>
              <a:gd name="connsiteX58" fmla="*/ 468384 w 1043929"/>
              <a:gd name="connsiteY58" fmla="*/ 1271072 h 1313775"/>
              <a:gd name="connsiteX59" fmla="*/ 489567 w 1043929"/>
              <a:gd name="connsiteY59" fmla="*/ 1313438 h 1313775"/>
              <a:gd name="connsiteX60" fmla="*/ 542525 w 1043929"/>
              <a:gd name="connsiteY60" fmla="*/ 1285194 h 1313775"/>
              <a:gd name="connsiteX61" fmla="*/ 701398 w 1043929"/>
              <a:gd name="connsiteY61" fmla="*/ 1189871 h 1313775"/>
              <a:gd name="connsiteX62" fmla="*/ 733172 w 1043929"/>
              <a:gd name="connsiteY62" fmla="*/ 1108669 h 1313775"/>
              <a:gd name="connsiteX63" fmla="*/ 757886 w 1043929"/>
              <a:gd name="connsiteY63" fmla="*/ 1045120 h 1313775"/>
              <a:gd name="connsiteX64" fmla="*/ 757886 w 1043929"/>
              <a:gd name="connsiteY64" fmla="*/ 978041 h 131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43929" h="1313775">
                <a:moveTo>
                  <a:pt x="757886" y="978041"/>
                </a:moveTo>
                <a:cubicBezTo>
                  <a:pt x="772008" y="969215"/>
                  <a:pt x="816728" y="990398"/>
                  <a:pt x="842618" y="992163"/>
                </a:cubicBezTo>
                <a:cubicBezTo>
                  <a:pt x="868508" y="993928"/>
                  <a:pt x="895576" y="999812"/>
                  <a:pt x="913228" y="988632"/>
                </a:cubicBezTo>
                <a:cubicBezTo>
                  <a:pt x="930880" y="977452"/>
                  <a:pt x="935000" y="962153"/>
                  <a:pt x="948533" y="925083"/>
                </a:cubicBezTo>
                <a:cubicBezTo>
                  <a:pt x="962067" y="888013"/>
                  <a:pt x="987957" y="802104"/>
                  <a:pt x="994429" y="766211"/>
                </a:cubicBezTo>
                <a:cubicBezTo>
                  <a:pt x="1000901" y="730318"/>
                  <a:pt x="992664" y="730318"/>
                  <a:pt x="987368" y="709723"/>
                </a:cubicBezTo>
                <a:cubicBezTo>
                  <a:pt x="982072" y="689128"/>
                  <a:pt x="960301" y="695012"/>
                  <a:pt x="962655" y="642643"/>
                </a:cubicBezTo>
                <a:cubicBezTo>
                  <a:pt x="965009" y="590274"/>
                  <a:pt x="987957" y="477886"/>
                  <a:pt x="1001490" y="395508"/>
                </a:cubicBezTo>
                <a:cubicBezTo>
                  <a:pt x="1015023" y="313130"/>
                  <a:pt x="1045621" y="191327"/>
                  <a:pt x="1043856" y="148373"/>
                </a:cubicBezTo>
                <a:cubicBezTo>
                  <a:pt x="1042091" y="105419"/>
                  <a:pt x="990899" y="137781"/>
                  <a:pt x="990899" y="137781"/>
                </a:cubicBezTo>
                <a:lnTo>
                  <a:pt x="895575" y="120129"/>
                </a:lnTo>
                <a:cubicBezTo>
                  <a:pt x="859682" y="113068"/>
                  <a:pt x="812020" y="105418"/>
                  <a:pt x="775538" y="95415"/>
                </a:cubicBezTo>
                <a:cubicBezTo>
                  <a:pt x="739056" y="85412"/>
                  <a:pt x="703163" y="70701"/>
                  <a:pt x="676684" y="60110"/>
                </a:cubicBezTo>
                <a:cubicBezTo>
                  <a:pt x="650205" y="49519"/>
                  <a:pt x="634907" y="40104"/>
                  <a:pt x="616666" y="31866"/>
                </a:cubicBezTo>
                <a:cubicBezTo>
                  <a:pt x="598425" y="23628"/>
                  <a:pt x="580184" y="15390"/>
                  <a:pt x="567239" y="10683"/>
                </a:cubicBezTo>
                <a:cubicBezTo>
                  <a:pt x="554294" y="5976"/>
                  <a:pt x="552529" y="5387"/>
                  <a:pt x="538995" y="3622"/>
                </a:cubicBezTo>
                <a:cubicBezTo>
                  <a:pt x="525461" y="1857"/>
                  <a:pt x="498982" y="-497"/>
                  <a:pt x="486037" y="92"/>
                </a:cubicBezTo>
                <a:cubicBezTo>
                  <a:pt x="473092" y="680"/>
                  <a:pt x="467796" y="3034"/>
                  <a:pt x="461323" y="7153"/>
                </a:cubicBezTo>
                <a:cubicBezTo>
                  <a:pt x="454850" y="11272"/>
                  <a:pt x="452497" y="18332"/>
                  <a:pt x="447201" y="24805"/>
                </a:cubicBezTo>
                <a:cubicBezTo>
                  <a:pt x="441905" y="31277"/>
                  <a:pt x="446613" y="44811"/>
                  <a:pt x="429549" y="45988"/>
                </a:cubicBezTo>
                <a:cubicBezTo>
                  <a:pt x="412485" y="47165"/>
                  <a:pt x="367765" y="35396"/>
                  <a:pt x="344817" y="31866"/>
                </a:cubicBezTo>
                <a:cubicBezTo>
                  <a:pt x="321869" y="28336"/>
                  <a:pt x="306569" y="-5793"/>
                  <a:pt x="291859" y="24805"/>
                </a:cubicBezTo>
                <a:cubicBezTo>
                  <a:pt x="277149" y="55403"/>
                  <a:pt x="265380" y="171909"/>
                  <a:pt x="256554" y="215452"/>
                </a:cubicBezTo>
                <a:cubicBezTo>
                  <a:pt x="247728" y="258995"/>
                  <a:pt x="241844" y="273117"/>
                  <a:pt x="238902" y="286062"/>
                </a:cubicBezTo>
                <a:cubicBezTo>
                  <a:pt x="235960" y="299007"/>
                  <a:pt x="246551" y="291946"/>
                  <a:pt x="238902" y="293123"/>
                </a:cubicBezTo>
                <a:cubicBezTo>
                  <a:pt x="231253" y="294300"/>
                  <a:pt x="205362" y="286062"/>
                  <a:pt x="193005" y="293123"/>
                </a:cubicBezTo>
                <a:cubicBezTo>
                  <a:pt x="180648" y="300184"/>
                  <a:pt x="170645" y="327251"/>
                  <a:pt x="164761" y="335489"/>
                </a:cubicBezTo>
                <a:cubicBezTo>
                  <a:pt x="158877" y="343727"/>
                  <a:pt x="170057" y="339608"/>
                  <a:pt x="157700" y="342550"/>
                </a:cubicBezTo>
                <a:cubicBezTo>
                  <a:pt x="145343" y="345492"/>
                  <a:pt x="103566" y="339020"/>
                  <a:pt x="90621" y="353142"/>
                </a:cubicBezTo>
                <a:cubicBezTo>
                  <a:pt x="77676" y="367264"/>
                  <a:pt x="83559" y="404334"/>
                  <a:pt x="80029" y="427282"/>
                </a:cubicBezTo>
                <a:cubicBezTo>
                  <a:pt x="76499" y="450230"/>
                  <a:pt x="74145" y="469061"/>
                  <a:pt x="69438" y="490832"/>
                </a:cubicBezTo>
                <a:cubicBezTo>
                  <a:pt x="64731" y="512603"/>
                  <a:pt x="57669" y="539082"/>
                  <a:pt x="51785" y="557911"/>
                </a:cubicBezTo>
                <a:cubicBezTo>
                  <a:pt x="45901" y="576740"/>
                  <a:pt x="41782" y="596747"/>
                  <a:pt x="34133" y="603808"/>
                </a:cubicBezTo>
                <a:cubicBezTo>
                  <a:pt x="26484" y="610869"/>
                  <a:pt x="11185" y="594981"/>
                  <a:pt x="5889" y="600277"/>
                </a:cubicBezTo>
                <a:cubicBezTo>
                  <a:pt x="593" y="605573"/>
                  <a:pt x="-2349" y="622637"/>
                  <a:pt x="2358" y="635582"/>
                </a:cubicBezTo>
                <a:cubicBezTo>
                  <a:pt x="7065" y="648527"/>
                  <a:pt x="22365" y="665003"/>
                  <a:pt x="34133" y="677948"/>
                </a:cubicBezTo>
                <a:cubicBezTo>
                  <a:pt x="45901" y="690893"/>
                  <a:pt x="64142" y="707369"/>
                  <a:pt x="72968" y="713253"/>
                </a:cubicBezTo>
                <a:cubicBezTo>
                  <a:pt x="81794" y="719137"/>
                  <a:pt x="82383" y="705015"/>
                  <a:pt x="87090" y="713253"/>
                </a:cubicBezTo>
                <a:cubicBezTo>
                  <a:pt x="91797" y="721491"/>
                  <a:pt x="93563" y="750912"/>
                  <a:pt x="101212" y="762680"/>
                </a:cubicBezTo>
                <a:cubicBezTo>
                  <a:pt x="108861" y="774448"/>
                  <a:pt x="118865" y="779156"/>
                  <a:pt x="132987" y="783863"/>
                </a:cubicBezTo>
                <a:cubicBezTo>
                  <a:pt x="147109" y="788570"/>
                  <a:pt x="175941" y="786805"/>
                  <a:pt x="185944" y="790924"/>
                </a:cubicBezTo>
                <a:cubicBezTo>
                  <a:pt x="195947" y="795043"/>
                  <a:pt x="194770" y="802693"/>
                  <a:pt x="193005" y="808577"/>
                </a:cubicBezTo>
                <a:cubicBezTo>
                  <a:pt x="191240" y="814461"/>
                  <a:pt x="172411" y="818580"/>
                  <a:pt x="175353" y="826229"/>
                </a:cubicBezTo>
                <a:cubicBezTo>
                  <a:pt x="178295" y="833878"/>
                  <a:pt x="202420" y="849766"/>
                  <a:pt x="210658" y="854473"/>
                </a:cubicBezTo>
                <a:cubicBezTo>
                  <a:pt x="218896" y="859180"/>
                  <a:pt x="221838" y="851531"/>
                  <a:pt x="224780" y="854473"/>
                </a:cubicBezTo>
                <a:cubicBezTo>
                  <a:pt x="227722" y="857415"/>
                  <a:pt x="230075" y="858592"/>
                  <a:pt x="228310" y="872126"/>
                </a:cubicBezTo>
                <a:cubicBezTo>
                  <a:pt x="226545" y="885660"/>
                  <a:pt x="212423" y="920376"/>
                  <a:pt x="214188" y="935675"/>
                </a:cubicBezTo>
                <a:cubicBezTo>
                  <a:pt x="215953" y="950974"/>
                  <a:pt x="230664" y="953327"/>
                  <a:pt x="238902" y="963919"/>
                </a:cubicBezTo>
                <a:cubicBezTo>
                  <a:pt x="247140" y="974510"/>
                  <a:pt x="265969" y="989221"/>
                  <a:pt x="263615" y="999224"/>
                </a:cubicBezTo>
                <a:cubicBezTo>
                  <a:pt x="261261" y="1009227"/>
                  <a:pt x="229487" y="1015699"/>
                  <a:pt x="224780" y="1023937"/>
                </a:cubicBezTo>
                <a:cubicBezTo>
                  <a:pt x="220073" y="1032175"/>
                  <a:pt x="223603" y="1032764"/>
                  <a:pt x="235371" y="1048651"/>
                </a:cubicBezTo>
                <a:cubicBezTo>
                  <a:pt x="247139" y="1064538"/>
                  <a:pt x="278914" y="1100432"/>
                  <a:pt x="295390" y="1119261"/>
                </a:cubicBezTo>
                <a:cubicBezTo>
                  <a:pt x="311866" y="1138090"/>
                  <a:pt x="324810" y="1154566"/>
                  <a:pt x="334225" y="1161627"/>
                </a:cubicBezTo>
                <a:cubicBezTo>
                  <a:pt x="343640" y="1168688"/>
                  <a:pt x="346582" y="1155743"/>
                  <a:pt x="351878" y="1161627"/>
                </a:cubicBezTo>
                <a:cubicBezTo>
                  <a:pt x="357174" y="1167511"/>
                  <a:pt x="354232" y="1185164"/>
                  <a:pt x="366000" y="1196932"/>
                </a:cubicBezTo>
                <a:cubicBezTo>
                  <a:pt x="377768" y="1208700"/>
                  <a:pt x="410720" y="1229295"/>
                  <a:pt x="422488" y="1232237"/>
                </a:cubicBezTo>
                <a:cubicBezTo>
                  <a:pt x="434256" y="1235179"/>
                  <a:pt x="431314" y="1215761"/>
                  <a:pt x="436610" y="1214584"/>
                </a:cubicBezTo>
                <a:cubicBezTo>
                  <a:pt x="441906" y="1213407"/>
                  <a:pt x="448966" y="1215761"/>
                  <a:pt x="454262" y="1225176"/>
                </a:cubicBezTo>
                <a:cubicBezTo>
                  <a:pt x="459558" y="1234591"/>
                  <a:pt x="462500" y="1256362"/>
                  <a:pt x="468384" y="1271072"/>
                </a:cubicBezTo>
                <a:cubicBezTo>
                  <a:pt x="474268" y="1285782"/>
                  <a:pt x="477210" y="1311084"/>
                  <a:pt x="489567" y="1313438"/>
                </a:cubicBezTo>
                <a:cubicBezTo>
                  <a:pt x="501924" y="1315792"/>
                  <a:pt x="507220" y="1305789"/>
                  <a:pt x="542525" y="1285194"/>
                </a:cubicBezTo>
                <a:cubicBezTo>
                  <a:pt x="577830" y="1264600"/>
                  <a:pt x="669624" y="1219292"/>
                  <a:pt x="701398" y="1189871"/>
                </a:cubicBezTo>
                <a:cubicBezTo>
                  <a:pt x="733172" y="1160450"/>
                  <a:pt x="733172" y="1108669"/>
                  <a:pt x="733172" y="1108669"/>
                </a:cubicBezTo>
                <a:cubicBezTo>
                  <a:pt x="742587" y="1084544"/>
                  <a:pt x="754356" y="1061596"/>
                  <a:pt x="757886" y="1045120"/>
                </a:cubicBezTo>
                <a:cubicBezTo>
                  <a:pt x="761416" y="1028644"/>
                  <a:pt x="743764" y="986867"/>
                  <a:pt x="757886" y="978041"/>
                </a:cubicBezTo>
                <a:close/>
              </a:path>
            </a:pathLst>
          </a:custGeom>
          <a:pattFill prst="pct90">
            <a:fgClr>
              <a:srgbClr val="F8970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3902633" y="4891827"/>
            <a:ext cx="526896" cy="709331"/>
          </a:xfrm>
          <a:custGeom>
            <a:avLst/>
            <a:gdLst>
              <a:gd name="connsiteX0" fmla="*/ 355953 w 578462"/>
              <a:gd name="connsiteY0" fmla="*/ 572320 h 778752"/>
              <a:gd name="connsiteX1" fmla="*/ 425292 w 578462"/>
              <a:gd name="connsiteY1" fmla="*/ 494315 h 778752"/>
              <a:gd name="connsiteX2" fmla="*/ 455627 w 578462"/>
              <a:gd name="connsiteY2" fmla="*/ 446644 h 778752"/>
              <a:gd name="connsiteX3" fmla="*/ 494630 w 578462"/>
              <a:gd name="connsiteY3" fmla="*/ 416309 h 778752"/>
              <a:gd name="connsiteX4" fmla="*/ 507631 w 578462"/>
              <a:gd name="connsiteY4" fmla="*/ 411975 h 778752"/>
              <a:gd name="connsiteX5" fmla="*/ 498964 w 578462"/>
              <a:gd name="connsiteY5" fmla="*/ 368639 h 778752"/>
              <a:gd name="connsiteX6" fmla="*/ 524966 w 578462"/>
              <a:gd name="connsiteY6" fmla="*/ 286299 h 778752"/>
              <a:gd name="connsiteX7" fmla="*/ 533633 w 578462"/>
              <a:gd name="connsiteY7" fmla="*/ 229962 h 778752"/>
              <a:gd name="connsiteX8" fmla="*/ 568302 w 578462"/>
              <a:gd name="connsiteY8" fmla="*/ 164957 h 778752"/>
              <a:gd name="connsiteX9" fmla="*/ 576970 w 578462"/>
              <a:gd name="connsiteY9" fmla="*/ 130288 h 778752"/>
              <a:gd name="connsiteX10" fmla="*/ 542300 w 578462"/>
              <a:gd name="connsiteY10" fmla="*/ 91285 h 778752"/>
              <a:gd name="connsiteX11" fmla="*/ 542300 w 578462"/>
              <a:gd name="connsiteY11" fmla="*/ 34948 h 778752"/>
              <a:gd name="connsiteX12" fmla="*/ 542300 w 578462"/>
              <a:gd name="connsiteY12" fmla="*/ 8946 h 778752"/>
              <a:gd name="connsiteX13" fmla="*/ 529299 w 578462"/>
              <a:gd name="connsiteY13" fmla="*/ 279 h 778752"/>
              <a:gd name="connsiteX14" fmla="*/ 494630 w 578462"/>
              <a:gd name="connsiteY14" fmla="*/ 17613 h 778752"/>
              <a:gd name="connsiteX15" fmla="*/ 459961 w 578462"/>
              <a:gd name="connsiteY15" fmla="*/ 39281 h 778752"/>
              <a:gd name="connsiteX16" fmla="*/ 433959 w 578462"/>
              <a:gd name="connsiteY16" fmla="*/ 60950 h 778752"/>
              <a:gd name="connsiteX17" fmla="*/ 403624 w 578462"/>
              <a:gd name="connsiteY17" fmla="*/ 30614 h 778752"/>
              <a:gd name="connsiteX18" fmla="*/ 373288 w 578462"/>
              <a:gd name="connsiteY18" fmla="*/ 8946 h 778752"/>
              <a:gd name="connsiteX19" fmla="*/ 355953 w 578462"/>
              <a:gd name="connsiteY19" fmla="*/ 279 h 778752"/>
              <a:gd name="connsiteX20" fmla="*/ 347286 w 578462"/>
              <a:gd name="connsiteY20" fmla="*/ 17613 h 778752"/>
              <a:gd name="connsiteX21" fmla="*/ 347286 w 578462"/>
              <a:gd name="connsiteY21" fmla="*/ 65283 h 778752"/>
              <a:gd name="connsiteX22" fmla="*/ 347286 w 578462"/>
              <a:gd name="connsiteY22" fmla="*/ 73951 h 778752"/>
              <a:gd name="connsiteX23" fmla="*/ 308283 w 578462"/>
              <a:gd name="connsiteY23" fmla="*/ 73951 h 778752"/>
              <a:gd name="connsiteX24" fmla="*/ 238945 w 578462"/>
              <a:gd name="connsiteY24" fmla="*/ 52282 h 778752"/>
              <a:gd name="connsiteX25" fmla="*/ 152272 w 578462"/>
              <a:gd name="connsiteY25" fmla="*/ 39281 h 778752"/>
              <a:gd name="connsiteX26" fmla="*/ 108935 w 578462"/>
              <a:gd name="connsiteY26" fmla="*/ 39281 h 778752"/>
              <a:gd name="connsiteX27" fmla="*/ 95935 w 578462"/>
              <a:gd name="connsiteY27" fmla="*/ 69617 h 778752"/>
              <a:gd name="connsiteX28" fmla="*/ 91601 w 578462"/>
              <a:gd name="connsiteY28" fmla="*/ 117287 h 778752"/>
              <a:gd name="connsiteX29" fmla="*/ 43931 w 578462"/>
              <a:gd name="connsiteY29" fmla="*/ 117287 h 778752"/>
              <a:gd name="connsiteX30" fmla="*/ 43931 w 578462"/>
              <a:gd name="connsiteY30" fmla="*/ 160624 h 778752"/>
              <a:gd name="connsiteX31" fmla="*/ 17929 w 578462"/>
              <a:gd name="connsiteY31" fmla="*/ 234296 h 778752"/>
              <a:gd name="connsiteX32" fmla="*/ 594 w 578462"/>
              <a:gd name="connsiteY32" fmla="*/ 277632 h 778752"/>
              <a:gd name="connsiteX33" fmla="*/ 39597 w 578462"/>
              <a:gd name="connsiteY33" fmla="*/ 290633 h 778752"/>
              <a:gd name="connsiteX34" fmla="*/ 39597 w 578462"/>
              <a:gd name="connsiteY34" fmla="*/ 320969 h 778752"/>
              <a:gd name="connsiteX35" fmla="*/ 43931 w 578462"/>
              <a:gd name="connsiteY35" fmla="*/ 368639 h 778752"/>
              <a:gd name="connsiteX36" fmla="*/ 78600 w 578462"/>
              <a:gd name="connsiteY36" fmla="*/ 390307 h 778752"/>
              <a:gd name="connsiteX37" fmla="*/ 104602 w 578462"/>
              <a:gd name="connsiteY37" fmla="*/ 463979 h 778752"/>
              <a:gd name="connsiteX38" fmla="*/ 126270 w 578462"/>
              <a:gd name="connsiteY38" fmla="*/ 507316 h 778752"/>
              <a:gd name="connsiteX39" fmla="*/ 152272 w 578462"/>
              <a:gd name="connsiteY39" fmla="*/ 554986 h 778752"/>
              <a:gd name="connsiteX40" fmla="*/ 143605 w 578462"/>
              <a:gd name="connsiteY40" fmla="*/ 593989 h 778752"/>
              <a:gd name="connsiteX41" fmla="*/ 121936 w 578462"/>
              <a:gd name="connsiteY41" fmla="*/ 628658 h 778752"/>
              <a:gd name="connsiteX42" fmla="*/ 91601 w 578462"/>
              <a:gd name="connsiteY42" fmla="*/ 645992 h 778752"/>
              <a:gd name="connsiteX43" fmla="*/ 78600 w 578462"/>
              <a:gd name="connsiteY43" fmla="*/ 706663 h 778752"/>
              <a:gd name="connsiteX44" fmla="*/ 95935 w 578462"/>
              <a:gd name="connsiteY44" fmla="*/ 750000 h 778752"/>
              <a:gd name="connsiteX45" fmla="*/ 126270 w 578462"/>
              <a:gd name="connsiteY45" fmla="*/ 763001 h 778752"/>
              <a:gd name="connsiteX46" fmla="*/ 173940 w 578462"/>
              <a:gd name="connsiteY46" fmla="*/ 750000 h 778752"/>
              <a:gd name="connsiteX47" fmla="*/ 208609 w 578462"/>
              <a:gd name="connsiteY47" fmla="*/ 771668 h 778752"/>
              <a:gd name="connsiteX48" fmla="*/ 256280 w 578462"/>
              <a:gd name="connsiteY48" fmla="*/ 776002 h 778752"/>
              <a:gd name="connsiteX49" fmla="*/ 295282 w 578462"/>
              <a:gd name="connsiteY49" fmla="*/ 732665 h 778752"/>
              <a:gd name="connsiteX50" fmla="*/ 312617 w 578462"/>
              <a:gd name="connsiteY50" fmla="*/ 676328 h 778752"/>
              <a:gd name="connsiteX51" fmla="*/ 334285 w 578462"/>
              <a:gd name="connsiteY51" fmla="*/ 632991 h 778752"/>
              <a:gd name="connsiteX52" fmla="*/ 355953 w 578462"/>
              <a:gd name="connsiteY52" fmla="*/ 572320 h 77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78462" h="778752">
                <a:moveTo>
                  <a:pt x="355953" y="572320"/>
                </a:moveTo>
                <a:cubicBezTo>
                  <a:pt x="371121" y="549207"/>
                  <a:pt x="408680" y="515261"/>
                  <a:pt x="425292" y="494315"/>
                </a:cubicBezTo>
                <a:cubicBezTo>
                  <a:pt x="441904" y="473369"/>
                  <a:pt x="444071" y="459645"/>
                  <a:pt x="455627" y="446644"/>
                </a:cubicBezTo>
                <a:cubicBezTo>
                  <a:pt x="467183" y="433643"/>
                  <a:pt x="494630" y="416309"/>
                  <a:pt x="494630" y="416309"/>
                </a:cubicBezTo>
                <a:cubicBezTo>
                  <a:pt x="503297" y="410531"/>
                  <a:pt x="506909" y="419920"/>
                  <a:pt x="507631" y="411975"/>
                </a:cubicBezTo>
                <a:cubicBezTo>
                  <a:pt x="508353" y="404030"/>
                  <a:pt x="496075" y="389585"/>
                  <a:pt x="498964" y="368639"/>
                </a:cubicBezTo>
                <a:cubicBezTo>
                  <a:pt x="501853" y="347693"/>
                  <a:pt x="519188" y="309412"/>
                  <a:pt x="524966" y="286299"/>
                </a:cubicBezTo>
                <a:cubicBezTo>
                  <a:pt x="530744" y="263186"/>
                  <a:pt x="526410" y="250186"/>
                  <a:pt x="533633" y="229962"/>
                </a:cubicBezTo>
                <a:cubicBezTo>
                  <a:pt x="540856" y="209738"/>
                  <a:pt x="561079" y="181569"/>
                  <a:pt x="568302" y="164957"/>
                </a:cubicBezTo>
                <a:cubicBezTo>
                  <a:pt x="575525" y="148345"/>
                  <a:pt x="581304" y="142567"/>
                  <a:pt x="576970" y="130288"/>
                </a:cubicBezTo>
                <a:cubicBezTo>
                  <a:pt x="572636" y="118009"/>
                  <a:pt x="548078" y="107175"/>
                  <a:pt x="542300" y="91285"/>
                </a:cubicBezTo>
                <a:cubicBezTo>
                  <a:pt x="536522" y="75395"/>
                  <a:pt x="542300" y="34948"/>
                  <a:pt x="542300" y="34948"/>
                </a:cubicBezTo>
                <a:lnTo>
                  <a:pt x="542300" y="8946"/>
                </a:lnTo>
                <a:cubicBezTo>
                  <a:pt x="540133" y="3168"/>
                  <a:pt x="537244" y="-1165"/>
                  <a:pt x="529299" y="279"/>
                </a:cubicBezTo>
                <a:cubicBezTo>
                  <a:pt x="521354" y="1723"/>
                  <a:pt x="506186" y="11113"/>
                  <a:pt x="494630" y="17613"/>
                </a:cubicBezTo>
                <a:cubicBezTo>
                  <a:pt x="483074" y="24113"/>
                  <a:pt x="470073" y="32058"/>
                  <a:pt x="459961" y="39281"/>
                </a:cubicBezTo>
                <a:cubicBezTo>
                  <a:pt x="449849" y="46504"/>
                  <a:pt x="443349" y="62395"/>
                  <a:pt x="433959" y="60950"/>
                </a:cubicBezTo>
                <a:cubicBezTo>
                  <a:pt x="424569" y="59505"/>
                  <a:pt x="413736" y="39281"/>
                  <a:pt x="403624" y="30614"/>
                </a:cubicBezTo>
                <a:cubicBezTo>
                  <a:pt x="393512" y="21947"/>
                  <a:pt x="373288" y="8946"/>
                  <a:pt x="373288" y="8946"/>
                </a:cubicBezTo>
                <a:cubicBezTo>
                  <a:pt x="365343" y="3890"/>
                  <a:pt x="355953" y="279"/>
                  <a:pt x="355953" y="279"/>
                </a:cubicBezTo>
                <a:cubicBezTo>
                  <a:pt x="351619" y="1723"/>
                  <a:pt x="348730" y="6779"/>
                  <a:pt x="347286" y="17613"/>
                </a:cubicBezTo>
                <a:cubicBezTo>
                  <a:pt x="345842" y="28447"/>
                  <a:pt x="347286" y="65283"/>
                  <a:pt x="347286" y="65283"/>
                </a:cubicBezTo>
                <a:cubicBezTo>
                  <a:pt x="347286" y="74673"/>
                  <a:pt x="353786" y="72506"/>
                  <a:pt x="347286" y="73951"/>
                </a:cubicBezTo>
                <a:cubicBezTo>
                  <a:pt x="340786" y="75396"/>
                  <a:pt x="326340" y="77562"/>
                  <a:pt x="308283" y="73951"/>
                </a:cubicBezTo>
                <a:cubicBezTo>
                  <a:pt x="290226" y="70340"/>
                  <a:pt x="264947" y="58060"/>
                  <a:pt x="238945" y="52282"/>
                </a:cubicBezTo>
                <a:cubicBezTo>
                  <a:pt x="212943" y="46504"/>
                  <a:pt x="173940" y="41448"/>
                  <a:pt x="152272" y="39281"/>
                </a:cubicBezTo>
                <a:cubicBezTo>
                  <a:pt x="130604" y="37114"/>
                  <a:pt x="118324" y="34225"/>
                  <a:pt x="108935" y="39281"/>
                </a:cubicBezTo>
                <a:cubicBezTo>
                  <a:pt x="99546" y="44337"/>
                  <a:pt x="98824" y="56616"/>
                  <a:pt x="95935" y="69617"/>
                </a:cubicBezTo>
                <a:cubicBezTo>
                  <a:pt x="93046" y="82618"/>
                  <a:pt x="100268" y="109342"/>
                  <a:pt x="91601" y="117287"/>
                </a:cubicBezTo>
                <a:cubicBezTo>
                  <a:pt x="82934" y="125232"/>
                  <a:pt x="51876" y="110064"/>
                  <a:pt x="43931" y="117287"/>
                </a:cubicBezTo>
                <a:cubicBezTo>
                  <a:pt x="35986" y="124510"/>
                  <a:pt x="48265" y="141123"/>
                  <a:pt x="43931" y="160624"/>
                </a:cubicBezTo>
                <a:cubicBezTo>
                  <a:pt x="39597" y="180125"/>
                  <a:pt x="25152" y="214795"/>
                  <a:pt x="17929" y="234296"/>
                </a:cubicBezTo>
                <a:cubicBezTo>
                  <a:pt x="10706" y="253797"/>
                  <a:pt x="-3017" y="268243"/>
                  <a:pt x="594" y="277632"/>
                </a:cubicBezTo>
                <a:cubicBezTo>
                  <a:pt x="4205" y="287021"/>
                  <a:pt x="33097" y="283410"/>
                  <a:pt x="39597" y="290633"/>
                </a:cubicBezTo>
                <a:cubicBezTo>
                  <a:pt x="46097" y="297856"/>
                  <a:pt x="38875" y="307968"/>
                  <a:pt x="39597" y="320969"/>
                </a:cubicBezTo>
                <a:cubicBezTo>
                  <a:pt x="40319" y="333970"/>
                  <a:pt x="37431" y="357083"/>
                  <a:pt x="43931" y="368639"/>
                </a:cubicBezTo>
                <a:cubicBezTo>
                  <a:pt x="50431" y="380195"/>
                  <a:pt x="68488" y="374417"/>
                  <a:pt x="78600" y="390307"/>
                </a:cubicBezTo>
                <a:cubicBezTo>
                  <a:pt x="88712" y="406197"/>
                  <a:pt x="96657" y="444477"/>
                  <a:pt x="104602" y="463979"/>
                </a:cubicBezTo>
                <a:cubicBezTo>
                  <a:pt x="112547" y="483481"/>
                  <a:pt x="118325" y="492148"/>
                  <a:pt x="126270" y="507316"/>
                </a:cubicBezTo>
                <a:cubicBezTo>
                  <a:pt x="134215" y="522484"/>
                  <a:pt x="149383" y="540541"/>
                  <a:pt x="152272" y="554986"/>
                </a:cubicBezTo>
                <a:cubicBezTo>
                  <a:pt x="155161" y="569431"/>
                  <a:pt x="148661" y="581710"/>
                  <a:pt x="143605" y="593989"/>
                </a:cubicBezTo>
                <a:cubicBezTo>
                  <a:pt x="138549" y="606268"/>
                  <a:pt x="130603" y="619991"/>
                  <a:pt x="121936" y="628658"/>
                </a:cubicBezTo>
                <a:cubicBezTo>
                  <a:pt x="113269" y="637325"/>
                  <a:pt x="98824" y="632991"/>
                  <a:pt x="91601" y="645992"/>
                </a:cubicBezTo>
                <a:cubicBezTo>
                  <a:pt x="84378" y="658993"/>
                  <a:pt x="77878" y="689328"/>
                  <a:pt x="78600" y="706663"/>
                </a:cubicBezTo>
                <a:cubicBezTo>
                  <a:pt x="79322" y="723998"/>
                  <a:pt x="87990" y="740610"/>
                  <a:pt x="95935" y="750000"/>
                </a:cubicBezTo>
                <a:cubicBezTo>
                  <a:pt x="103880" y="759390"/>
                  <a:pt x="113269" y="763001"/>
                  <a:pt x="126270" y="763001"/>
                </a:cubicBezTo>
                <a:cubicBezTo>
                  <a:pt x="139271" y="763001"/>
                  <a:pt x="160217" y="748556"/>
                  <a:pt x="173940" y="750000"/>
                </a:cubicBezTo>
                <a:cubicBezTo>
                  <a:pt x="187663" y="751444"/>
                  <a:pt x="194886" y="767334"/>
                  <a:pt x="208609" y="771668"/>
                </a:cubicBezTo>
                <a:cubicBezTo>
                  <a:pt x="222332" y="776002"/>
                  <a:pt x="241834" y="782503"/>
                  <a:pt x="256280" y="776002"/>
                </a:cubicBezTo>
                <a:cubicBezTo>
                  <a:pt x="270726" y="769501"/>
                  <a:pt x="285893" y="749277"/>
                  <a:pt x="295282" y="732665"/>
                </a:cubicBezTo>
                <a:cubicBezTo>
                  <a:pt x="304671" y="716053"/>
                  <a:pt x="306116" y="692940"/>
                  <a:pt x="312617" y="676328"/>
                </a:cubicBezTo>
                <a:cubicBezTo>
                  <a:pt x="319117" y="659716"/>
                  <a:pt x="327784" y="649603"/>
                  <a:pt x="334285" y="632991"/>
                </a:cubicBezTo>
                <a:cubicBezTo>
                  <a:pt x="340785" y="616379"/>
                  <a:pt x="340785" y="595433"/>
                  <a:pt x="355953" y="572320"/>
                </a:cubicBezTo>
                <a:close/>
              </a:path>
            </a:pathLst>
          </a:custGeom>
          <a:pattFill prst="pct90">
            <a:fgClr>
              <a:srgbClr val="F8970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3876304" y="3576650"/>
            <a:ext cx="1173186" cy="588655"/>
          </a:xfrm>
          <a:custGeom>
            <a:avLst/>
            <a:gdLst>
              <a:gd name="connsiteX0" fmla="*/ 244993 w 1288003"/>
              <a:gd name="connsiteY0" fmla="*/ 174333 h 646265"/>
              <a:gd name="connsiteX1" fmla="*/ 294420 w 1288003"/>
              <a:gd name="connsiteY1" fmla="*/ 153150 h 646265"/>
              <a:gd name="connsiteX2" fmla="*/ 315603 w 1288003"/>
              <a:gd name="connsiteY2" fmla="*/ 96662 h 646265"/>
              <a:gd name="connsiteX3" fmla="*/ 301481 w 1288003"/>
              <a:gd name="connsiteY3" fmla="*/ 68418 h 646265"/>
              <a:gd name="connsiteX4" fmla="*/ 333256 w 1288003"/>
              <a:gd name="connsiteY4" fmla="*/ 33113 h 646265"/>
              <a:gd name="connsiteX5" fmla="*/ 425049 w 1288003"/>
              <a:gd name="connsiteY5" fmla="*/ 36644 h 646265"/>
              <a:gd name="connsiteX6" fmla="*/ 622757 w 1288003"/>
              <a:gd name="connsiteY6" fmla="*/ 29583 h 646265"/>
              <a:gd name="connsiteX7" fmla="*/ 947563 w 1288003"/>
              <a:gd name="connsiteY7" fmla="*/ 4869 h 646265"/>
              <a:gd name="connsiteX8" fmla="*/ 1240595 w 1288003"/>
              <a:gd name="connsiteY8" fmla="*/ 1339 h 646265"/>
              <a:gd name="connsiteX9" fmla="*/ 1286492 w 1288003"/>
              <a:gd name="connsiteY9" fmla="*/ 4869 h 646265"/>
              <a:gd name="connsiteX10" fmla="*/ 1275900 w 1288003"/>
              <a:gd name="connsiteY10" fmla="*/ 50766 h 646265"/>
              <a:gd name="connsiteX11" fmla="*/ 1265309 w 1288003"/>
              <a:gd name="connsiteY11" fmla="*/ 128437 h 646265"/>
              <a:gd name="connsiteX12" fmla="*/ 1251186 w 1288003"/>
              <a:gd name="connsiteY12" fmla="*/ 135498 h 646265"/>
              <a:gd name="connsiteX13" fmla="*/ 1018173 w 1288003"/>
              <a:gd name="connsiteY13" fmla="*/ 128437 h 646265"/>
              <a:gd name="connsiteX14" fmla="*/ 1007582 w 1288003"/>
              <a:gd name="connsiteY14" fmla="*/ 149620 h 646265"/>
              <a:gd name="connsiteX15" fmla="*/ 1007582 w 1288003"/>
              <a:gd name="connsiteY15" fmla="*/ 213169 h 646265"/>
              <a:gd name="connsiteX16" fmla="*/ 1004051 w 1288003"/>
              <a:gd name="connsiteY16" fmla="*/ 230821 h 646265"/>
              <a:gd name="connsiteX17" fmla="*/ 965216 w 1288003"/>
              <a:gd name="connsiteY17" fmla="*/ 216699 h 646265"/>
              <a:gd name="connsiteX18" fmla="*/ 933441 w 1288003"/>
              <a:gd name="connsiteY18" fmla="*/ 216699 h 646265"/>
              <a:gd name="connsiteX19" fmla="*/ 901667 w 1288003"/>
              <a:gd name="connsiteY19" fmla="*/ 181394 h 646265"/>
              <a:gd name="connsiteX20" fmla="*/ 880484 w 1288003"/>
              <a:gd name="connsiteY20" fmla="*/ 174333 h 646265"/>
              <a:gd name="connsiteX21" fmla="*/ 841648 w 1288003"/>
              <a:gd name="connsiteY21" fmla="*/ 195516 h 646265"/>
              <a:gd name="connsiteX22" fmla="*/ 834587 w 1288003"/>
              <a:gd name="connsiteY22" fmla="*/ 230821 h 646265"/>
              <a:gd name="connsiteX23" fmla="*/ 845179 w 1288003"/>
              <a:gd name="connsiteY23" fmla="*/ 269657 h 646265"/>
              <a:gd name="connsiteX24" fmla="*/ 845179 w 1288003"/>
              <a:gd name="connsiteY24" fmla="*/ 297901 h 646265"/>
              <a:gd name="connsiteX25" fmla="*/ 823996 w 1288003"/>
              <a:gd name="connsiteY25" fmla="*/ 304962 h 646265"/>
              <a:gd name="connsiteX26" fmla="*/ 823996 w 1288003"/>
              <a:gd name="connsiteY26" fmla="*/ 357919 h 646265"/>
              <a:gd name="connsiteX27" fmla="*/ 823996 w 1288003"/>
              <a:gd name="connsiteY27" fmla="*/ 410877 h 646265"/>
              <a:gd name="connsiteX28" fmla="*/ 838118 w 1288003"/>
              <a:gd name="connsiteY28" fmla="*/ 428529 h 646265"/>
              <a:gd name="connsiteX29" fmla="*/ 869892 w 1288003"/>
              <a:gd name="connsiteY29" fmla="*/ 424999 h 646265"/>
              <a:gd name="connsiteX30" fmla="*/ 887545 w 1288003"/>
              <a:gd name="connsiteY30" fmla="*/ 456773 h 646265"/>
              <a:gd name="connsiteX31" fmla="*/ 866362 w 1288003"/>
              <a:gd name="connsiteY31" fmla="*/ 506200 h 646265"/>
              <a:gd name="connsiteX32" fmla="*/ 855770 w 1288003"/>
              <a:gd name="connsiteY32" fmla="*/ 523853 h 646265"/>
              <a:gd name="connsiteX33" fmla="*/ 679245 w 1288003"/>
              <a:gd name="connsiteY33" fmla="*/ 548566 h 646265"/>
              <a:gd name="connsiteX34" fmla="*/ 523903 w 1288003"/>
              <a:gd name="connsiteY34" fmla="*/ 566219 h 646265"/>
              <a:gd name="connsiteX35" fmla="*/ 495659 w 1288003"/>
              <a:gd name="connsiteY35" fmla="*/ 548566 h 646265"/>
              <a:gd name="connsiteX36" fmla="*/ 485068 w 1288003"/>
              <a:gd name="connsiteY36" fmla="*/ 541505 h 646265"/>
              <a:gd name="connsiteX37" fmla="*/ 470946 w 1288003"/>
              <a:gd name="connsiteY37" fmla="*/ 534444 h 646265"/>
              <a:gd name="connsiteX38" fmla="*/ 439171 w 1288003"/>
              <a:gd name="connsiteY38" fmla="*/ 534444 h 646265"/>
              <a:gd name="connsiteX39" fmla="*/ 414458 w 1288003"/>
              <a:gd name="connsiteY39" fmla="*/ 541505 h 646265"/>
              <a:gd name="connsiteX40" fmla="*/ 400336 w 1288003"/>
              <a:gd name="connsiteY40" fmla="*/ 573280 h 646265"/>
              <a:gd name="connsiteX41" fmla="*/ 379153 w 1288003"/>
              <a:gd name="connsiteY41" fmla="*/ 566219 h 646265"/>
              <a:gd name="connsiteX42" fmla="*/ 336786 w 1288003"/>
              <a:gd name="connsiteY42" fmla="*/ 562688 h 646265"/>
              <a:gd name="connsiteX43" fmla="*/ 322664 w 1288003"/>
              <a:gd name="connsiteY43" fmla="*/ 573280 h 646265"/>
              <a:gd name="connsiteX44" fmla="*/ 297951 w 1288003"/>
              <a:gd name="connsiteY44" fmla="*/ 590932 h 646265"/>
              <a:gd name="connsiteX45" fmla="*/ 283829 w 1288003"/>
              <a:gd name="connsiteY45" fmla="*/ 622707 h 646265"/>
              <a:gd name="connsiteX46" fmla="*/ 276768 w 1288003"/>
              <a:gd name="connsiteY46" fmla="*/ 636829 h 646265"/>
              <a:gd name="connsiteX47" fmla="*/ 266176 w 1288003"/>
              <a:gd name="connsiteY47" fmla="*/ 643890 h 646265"/>
              <a:gd name="connsiteX48" fmla="*/ 244993 w 1288003"/>
              <a:gd name="connsiteY48" fmla="*/ 594463 h 646265"/>
              <a:gd name="connsiteX49" fmla="*/ 220280 w 1288003"/>
              <a:gd name="connsiteY49" fmla="*/ 562688 h 646265"/>
              <a:gd name="connsiteX50" fmla="*/ 202627 w 1288003"/>
              <a:gd name="connsiteY50" fmla="*/ 559158 h 646265"/>
              <a:gd name="connsiteX51" fmla="*/ 170853 w 1288003"/>
              <a:gd name="connsiteY51" fmla="*/ 597993 h 646265"/>
              <a:gd name="connsiteX52" fmla="*/ 153200 w 1288003"/>
              <a:gd name="connsiteY52" fmla="*/ 612115 h 646265"/>
              <a:gd name="connsiteX53" fmla="*/ 124956 w 1288003"/>
              <a:gd name="connsiteY53" fmla="*/ 615646 h 646265"/>
              <a:gd name="connsiteX54" fmla="*/ 114365 w 1288003"/>
              <a:gd name="connsiteY54" fmla="*/ 573280 h 646265"/>
              <a:gd name="connsiteX55" fmla="*/ 61407 w 1288003"/>
              <a:gd name="connsiteY55" fmla="*/ 545036 h 646265"/>
              <a:gd name="connsiteX56" fmla="*/ 26102 w 1288003"/>
              <a:gd name="connsiteY56" fmla="*/ 537975 h 646265"/>
              <a:gd name="connsiteX57" fmla="*/ 15511 w 1288003"/>
              <a:gd name="connsiteY57" fmla="*/ 463834 h 646265"/>
              <a:gd name="connsiteX58" fmla="*/ 1389 w 1288003"/>
              <a:gd name="connsiteY58" fmla="*/ 379102 h 646265"/>
              <a:gd name="connsiteX59" fmla="*/ 4919 w 1288003"/>
              <a:gd name="connsiteY59" fmla="*/ 347328 h 646265"/>
              <a:gd name="connsiteX60" fmla="*/ 40224 w 1288003"/>
              <a:gd name="connsiteY60" fmla="*/ 340267 h 646265"/>
              <a:gd name="connsiteX61" fmla="*/ 100243 w 1288003"/>
              <a:gd name="connsiteY61" fmla="*/ 336736 h 646265"/>
              <a:gd name="connsiteX62" fmla="*/ 160261 w 1288003"/>
              <a:gd name="connsiteY62" fmla="*/ 336736 h 646265"/>
              <a:gd name="connsiteX63" fmla="*/ 202627 w 1288003"/>
              <a:gd name="connsiteY63" fmla="*/ 294370 h 646265"/>
              <a:gd name="connsiteX64" fmla="*/ 244993 w 1288003"/>
              <a:gd name="connsiteY64" fmla="*/ 174333 h 64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88003" h="646265">
                <a:moveTo>
                  <a:pt x="244993" y="174333"/>
                </a:moveTo>
                <a:cubicBezTo>
                  <a:pt x="260292" y="150796"/>
                  <a:pt x="282652" y="166095"/>
                  <a:pt x="294420" y="153150"/>
                </a:cubicBezTo>
                <a:cubicBezTo>
                  <a:pt x="306188" y="140205"/>
                  <a:pt x="314426" y="110784"/>
                  <a:pt x="315603" y="96662"/>
                </a:cubicBezTo>
                <a:cubicBezTo>
                  <a:pt x="316780" y="82540"/>
                  <a:pt x="298539" y="79009"/>
                  <a:pt x="301481" y="68418"/>
                </a:cubicBezTo>
                <a:cubicBezTo>
                  <a:pt x="304423" y="57826"/>
                  <a:pt x="312661" y="38409"/>
                  <a:pt x="333256" y="33113"/>
                </a:cubicBezTo>
                <a:cubicBezTo>
                  <a:pt x="353851" y="27817"/>
                  <a:pt x="376799" y="37232"/>
                  <a:pt x="425049" y="36644"/>
                </a:cubicBezTo>
                <a:cubicBezTo>
                  <a:pt x="473299" y="36056"/>
                  <a:pt x="535671" y="34879"/>
                  <a:pt x="622757" y="29583"/>
                </a:cubicBezTo>
                <a:cubicBezTo>
                  <a:pt x="709843" y="24287"/>
                  <a:pt x="844590" y="9576"/>
                  <a:pt x="947563" y="4869"/>
                </a:cubicBezTo>
                <a:cubicBezTo>
                  <a:pt x="1050536" y="162"/>
                  <a:pt x="1184107" y="1339"/>
                  <a:pt x="1240595" y="1339"/>
                </a:cubicBezTo>
                <a:cubicBezTo>
                  <a:pt x="1297083" y="1339"/>
                  <a:pt x="1280608" y="-3369"/>
                  <a:pt x="1286492" y="4869"/>
                </a:cubicBezTo>
                <a:cubicBezTo>
                  <a:pt x="1292376" y="13107"/>
                  <a:pt x="1279430" y="30172"/>
                  <a:pt x="1275900" y="50766"/>
                </a:cubicBezTo>
                <a:cubicBezTo>
                  <a:pt x="1272370" y="71360"/>
                  <a:pt x="1269428" y="114315"/>
                  <a:pt x="1265309" y="128437"/>
                </a:cubicBezTo>
                <a:cubicBezTo>
                  <a:pt x="1261190" y="142559"/>
                  <a:pt x="1292375" y="135498"/>
                  <a:pt x="1251186" y="135498"/>
                </a:cubicBezTo>
                <a:cubicBezTo>
                  <a:pt x="1209997" y="135498"/>
                  <a:pt x="1058774" y="126083"/>
                  <a:pt x="1018173" y="128437"/>
                </a:cubicBezTo>
                <a:cubicBezTo>
                  <a:pt x="977572" y="130791"/>
                  <a:pt x="1009347" y="135498"/>
                  <a:pt x="1007582" y="149620"/>
                </a:cubicBezTo>
                <a:cubicBezTo>
                  <a:pt x="1005817" y="163742"/>
                  <a:pt x="1008170" y="199636"/>
                  <a:pt x="1007582" y="213169"/>
                </a:cubicBezTo>
                <a:cubicBezTo>
                  <a:pt x="1006994" y="226702"/>
                  <a:pt x="1011112" y="230233"/>
                  <a:pt x="1004051" y="230821"/>
                </a:cubicBezTo>
                <a:cubicBezTo>
                  <a:pt x="996990" y="231409"/>
                  <a:pt x="976984" y="219053"/>
                  <a:pt x="965216" y="216699"/>
                </a:cubicBezTo>
                <a:cubicBezTo>
                  <a:pt x="953448" y="214345"/>
                  <a:pt x="944033" y="222583"/>
                  <a:pt x="933441" y="216699"/>
                </a:cubicBezTo>
                <a:cubicBezTo>
                  <a:pt x="922850" y="210815"/>
                  <a:pt x="910493" y="188455"/>
                  <a:pt x="901667" y="181394"/>
                </a:cubicBezTo>
                <a:cubicBezTo>
                  <a:pt x="892841" y="174333"/>
                  <a:pt x="890487" y="171979"/>
                  <a:pt x="880484" y="174333"/>
                </a:cubicBezTo>
                <a:cubicBezTo>
                  <a:pt x="870481" y="176687"/>
                  <a:pt x="849297" y="186101"/>
                  <a:pt x="841648" y="195516"/>
                </a:cubicBezTo>
                <a:cubicBezTo>
                  <a:pt x="833999" y="204931"/>
                  <a:pt x="833999" y="218464"/>
                  <a:pt x="834587" y="230821"/>
                </a:cubicBezTo>
                <a:cubicBezTo>
                  <a:pt x="835175" y="243178"/>
                  <a:pt x="843414" y="258477"/>
                  <a:pt x="845179" y="269657"/>
                </a:cubicBezTo>
                <a:cubicBezTo>
                  <a:pt x="846944" y="280837"/>
                  <a:pt x="848709" y="292017"/>
                  <a:pt x="845179" y="297901"/>
                </a:cubicBezTo>
                <a:cubicBezTo>
                  <a:pt x="841649" y="303785"/>
                  <a:pt x="827526" y="294959"/>
                  <a:pt x="823996" y="304962"/>
                </a:cubicBezTo>
                <a:cubicBezTo>
                  <a:pt x="820466" y="314965"/>
                  <a:pt x="823996" y="357919"/>
                  <a:pt x="823996" y="357919"/>
                </a:cubicBezTo>
                <a:cubicBezTo>
                  <a:pt x="823996" y="375571"/>
                  <a:pt x="821642" y="399109"/>
                  <a:pt x="823996" y="410877"/>
                </a:cubicBezTo>
                <a:cubicBezTo>
                  <a:pt x="826350" y="422645"/>
                  <a:pt x="830469" y="426175"/>
                  <a:pt x="838118" y="428529"/>
                </a:cubicBezTo>
                <a:cubicBezTo>
                  <a:pt x="845767" y="430883"/>
                  <a:pt x="861654" y="420292"/>
                  <a:pt x="869892" y="424999"/>
                </a:cubicBezTo>
                <a:cubicBezTo>
                  <a:pt x="878130" y="429706"/>
                  <a:pt x="888133" y="443240"/>
                  <a:pt x="887545" y="456773"/>
                </a:cubicBezTo>
                <a:cubicBezTo>
                  <a:pt x="886957" y="470306"/>
                  <a:pt x="871658" y="495020"/>
                  <a:pt x="866362" y="506200"/>
                </a:cubicBezTo>
                <a:cubicBezTo>
                  <a:pt x="861066" y="517380"/>
                  <a:pt x="886956" y="516792"/>
                  <a:pt x="855770" y="523853"/>
                </a:cubicBezTo>
                <a:cubicBezTo>
                  <a:pt x="824584" y="530914"/>
                  <a:pt x="734556" y="541505"/>
                  <a:pt x="679245" y="548566"/>
                </a:cubicBezTo>
                <a:cubicBezTo>
                  <a:pt x="623934" y="555627"/>
                  <a:pt x="554501" y="566219"/>
                  <a:pt x="523903" y="566219"/>
                </a:cubicBezTo>
                <a:cubicBezTo>
                  <a:pt x="493305" y="566219"/>
                  <a:pt x="495659" y="548566"/>
                  <a:pt x="495659" y="548566"/>
                </a:cubicBezTo>
                <a:cubicBezTo>
                  <a:pt x="489187" y="544447"/>
                  <a:pt x="485068" y="541505"/>
                  <a:pt x="485068" y="541505"/>
                </a:cubicBezTo>
                <a:cubicBezTo>
                  <a:pt x="480949" y="539151"/>
                  <a:pt x="478595" y="535621"/>
                  <a:pt x="470946" y="534444"/>
                </a:cubicBezTo>
                <a:cubicBezTo>
                  <a:pt x="463297" y="533267"/>
                  <a:pt x="448586" y="533267"/>
                  <a:pt x="439171" y="534444"/>
                </a:cubicBezTo>
                <a:cubicBezTo>
                  <a:pt x="429756" y="535621"/>
                  <a:pt x="420930" y="535032"/>
                  <a:pt x="414458" y="541505"/>
                </a:cubicBezTo>
                <a:cubicBezTo>
                  <a:pt x="407986" y="547978"/>
                  <a:pt x="406220" y="569161"/>
                  <a:pt x="400336" y="573280"/>
                </a:cubicBezTo>
                <a:cubicBezTo>
                  <a:pt x="394452" y="577399"/>
                  <a:pt x="389745" y="567984"/>
                  <a:pt x="379153" y="566219"/>
                </a:cubicBezTo>
                <a:cubicBezTo>
                  <a:pt x="368561" y="564454"/>
                  <a:pt x="336786" y="562688"/>
                  <a:pt x="336786" y="562688"/>
                </a:cubicBezTo>
                <a:cubicBezTo>
                  <a:pt x="327371" y="563865"/>
                  <a:pt x="329137" y="568573"/>
                  <a:pt x="322664" y="573280"/>
                </a:cubicBezTo>
                <a:cubicBezTo>
                  <a:pt x="316191" y="577987"/>
                  <a:pt x="304424" y="582694"/>
                  <a:pt x="297951" y="590932"/>
                </a:cubicBezTo>
                <a:cubicBezTo>
                  <a:pt x="291479" y="599170"/>
                  <a:pt x="287360" y="615057"/>
                  <a:pt x="283829" y="622707"/>
                </a:cubicBezTo>
                <a:cubicBezTo>
                  <a:pt x="280298" y="630357"/>
                  <a:pt x="276768" y="636829"/>
                  <a:pt x="276768" y="636829"/>
                </a:cubicBezTo>
                <a:cubicBezTo>
                  <a:pt x="273826" y="640360"/>
                  <a:pt x="271472" y="650951"/>
                  <a:pt x="266176" y="643890"/>
                </a:cubicBezTo>
                <a:cubicBezTo>
                  <a:pt x="260880" y="636829"/>
                  <a:pt x="252642" y="607997"/>
                  <a:pt x="244993" y="594463"/>
                </a:cubicBezTo>
                <a:cubicBezTo>
                  <a:pt x="237344" y="580929"/>
                  <a:pt x="227341" y="568572"/>
                  <a:pt x="220280" y="562688"/>
                </a:cubicBezTo>
                <a:cubicBezTo>
                  <a:pt x="213219" y="556804"/>
                  <a:pt x="210865" y="553274"/>
                  <a:pt x="202627" y="559158"/>
                </a:cubicBezTo>
                <a:cubicBezTo>
                  <a:pt x="194389" y="565042"/>
                  <a:pt x="179091" y="589167"/>
                  <a:pt x="170853" y="597993"/>
                </a:cubicBezTo>
                <a:cubicBezTo>
                  <a:pt x="162615" y="606819"/>
                  <a:pt x="160849" y="609173"/>
                  <a:pt x="153200" y="612115"/>
                </a:cubicBezTo>
                <a:cubicBezTo>
                  <a:pt x="145551" y="615057"/>
                  <a:pt x="131428" y="622118"/>
                  <a:pt x="124956" y="615646"/>
                </a:cubicBezTo>
                <a:cubicBezTo>
                  <a:pt x="118484" y="609174"/>
                  <a:pt x="124956" y="585048"/>
                  <a:pt x="114365" y="573280"/>
                </a:cubicBezTo>
                <a:cubicBezTo>
                  <a:pt x="103773" y="561512"/>
                  <a:pt x="76117" y="550920"/>
                  <a:pt x="61407" y="545036"/>
                </a:cubicBezTo>
                <a:cubicBezTo>
                  <a:pt x="46697" y="539152"/>
                  <a:pt x="33751" y="551509"/>
                  <a:pt x="26102" y="537975"/>
                </a:cubicBezTo>
                <a:cubicBezTo>
                  <a:pt x="18453" y="524441"/>
                  <a:pt x="19630" y="490313"/>
                  <a:pt x="15511" y="463834"/>
                </a:cubicBezTo>
                <a:cubicBezTo>
                  <a:pt x="11392" y="437355"/>
                  <a:pt x="3154" y="398520"/>
                  <a:pt x="1389" y="379102"/>
                </a:cubicBezTo>
                <a:cubicBezTo>
                  <a:pt x="-376" y="359684"/>
                  <a:pt x="-1553" y="353800"/>
                  <a:pt x="4919" y="347328"/>
                </a:cubicBezTo>
                <a:cubicBezTo>
                  <a:pt x="11391" y="340856"/>
                  <a:pt x="24337" y="342032"/>
                  <a:pt x="40224" y="340267"/>
                </a:cubicBezTo>
                <a:cubicBezTo>
                  <a:pt x="56111" y="338502"/>
                  <a:pt x="80237" y="337324"/>
                  <a:pt x="100243" y="336736"/>
                </a:cubicBezTo>
                <a:cubicBezTo>
                  <a:pt x="120249" y="336148"/>
                  <a:pt x="143197" y="343797"/>
                  <a:pt x="160261" y="336736"/>
                </a:cubicBezTo>
                <a:cubicBezTo>
                  <a:pt x="177325" y="329675"/>
                  <a:pt x="190270" y="318495"/>
                  <a:pt x="202627" y="294370"/>
                </a:cubicBezTo>
                <a:cubicBezTo>
                  <a:pt x="214984" y="270245"/>
                  <a:pt x="229694" y="197870"/>
                  <a:pt x="244993" y="174333"/>
                </a:cubicBezTo>
                <a:close/>
              </a:path>
            </a:pathLst>
          </a:custGeom>
          <a:pattFill prst="pct90">
            <a:fgClr>
              <a:srgbClr val="007FD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олилиния 97"/>
          <p:cNvSpPr/>
          <p:nvPr/>
        </p:nvSpPr>
        <p:spPr>
          <a:xfrm>
            <a:off x="4063737" y="3567675"/>
            <a:ext cx="990546" cy="496202"/>
          </a:xfrm>
          <a:custGeom>
            <a:avLst/>
            <a:gdLst>
              <a:gd name="connsiteX0" fmla="*/ 489902 w 990546"/>
              <a:gd name="connsiteY0" fmla="*/ 486532 h 496202"/>
              <a:gd name="connsiteX1" fmla="*/ 471540 w 990546"/>
              <a:gd name="connsiteY1" fmla="*/ 361674 h 496202"/>
              <a:gd name="connsiteX2" fmla="*/ 379733 w 990546"/>
              <a:gd name="connsiteY2" fmla="*/ 313935 h 496202"/>
              <a:gd name="connsiteX3" fmla="*/ 196118 w 990546"/>
              <a:gd name="connsiteY3" fmla="*/ 313935 h 496202"/>
              <a:gd name="connsiteX4" fmla="*/ 74933 w 990546"/>
              <a:gd name="connsiteY4" fmla="*/ 295573 h 496202"/>
              <a:gd name="connsiteX5" fmla="*/ 56571 w 990546"/>
              <a:gd name="connsiteY5" fmla="*/ 222127 h 496202"/>
              <a:gd name="connsiteX6" fmla="*/ 1487 w 990546"/>
              <a:gd name="connsiteY6" fmla="*/ 207438 h 496202"/>
              <a:gd name="connsiteX7" fmla="*/ 19849 w 990546"/>
              <a:gd name="connsiteY7" fmla="*/ 167043 h 496202"/>
              <a:gd name="connsiteX8" fmla="*/ 63916 w 990546"/>
              <a:gd name="connsiteY8" fmla="*/ 167043 h 496202"/>
              <a:gd name="connsiteX9" fmla="*/ 93294 w 990546"/>
              <a:gd name="connsiteY9" fmla="*/ 111959 h 496202"/>
              <a:gd name="connsiteX10" fmla="*/ 100639 w 990546"/>
              <a:gd name="connsiteY10" fmla="*/ 56874 h 496202"/>
              <a:gd name="connsiteX11" fmla="*/ 133690 w 990546"/>
              <a:gd name="connsiteY11" fmla="*/ 27496 h 496202"/>
              <a:gd name="connsiteX12" fmla="*/ 229169 w 990546"/>
              <a:gd name="connsiteY12" fmla="*/ 31168 h 496202"/>
              <a:gd name="connsiteX13" fmla="*/ 846114 w 990546"/>
              <a:gd name="connsiteY13" fmla="*/ 1790 h 496202"/>
              <a:gd name="connsiteX14" fmla="*/ 981988 w 990546"/>
              <a:gd name="connsiteY14" fmla="*/ 5462 h 496202"/>
              <a:gd name="connsiteX15" fmla="*/ 974644 w 990546"/>
              <a:gd name="connsiteY15" fmla="*/ 23824 h 496202"/>
              <a:gd name="connsiteX16" fmla="*/ 959955 w 990546"/>
              <a:gd name="connsiteY16" fmla="*/ 141337 h 496202"/>
              <a:gd name="connsiteX17" fmla="*/ 952610 w 990546"/>
              <a:gd name="connsiteY17" fmla="*/ 130320 h 496202"/>
              <a:gd name="connsiteX18" fmla="*/ 882836 w 990546"/>
              <a:gd name="connsiteY18" fmla="*/ 133992 h 496202"/>
              <a:gd name="connsiteX19" fmla="*/ 732273 w 990546"/>
              <a:gd name="connsiteY19" fmla="*/ 133992 h 496202"/>
              <a:gd name="connsiteX20" fmla="*/ 713911 w 990546"/>
              <a:gd name="connsiteY20" fmla="*/ 225800 h 496202"/>
              <a:gd name="connsiteX21" fmla="*/ 673516 w 990546"/>
              <a:gd name="connsiteY21" fmla="*/ 211111 h 496202"/>
              <a:gd name="connsiteX22" fmla="*/ 647810 w 990546"/>
              <a:gd name="connsiteY22" fmla="*/ 185405 h 496202"/>
              <a:gd name="connsiteX23" fmla="*/ 614759 w 990546"/>
              <a:gd name="connsiteY23" fmla="*/ 170715 h 496202"/>
              <a:gd name="connsiteX24" fmla="*/ 589053 w 990546"/>
              <a:gd name="connsiteY24" fmla="*/ 185405 h 496202"/>
              <a:gd name="connsiteX25" fmla="*/ 578036 w 990546"/>
              <a:gd name="connsiteY25" fmla="*/ 207438 h 496202"/>
              <a:gd name="connsiteX26" fmla="*/ 592726 w 990546"/>
              <a:gd name="connsiteY26" fmla="*/ 236817 h 496202"/>
              <a:gd name="connsiteX27" fmla="*/ 596398 w 990546"/>
              <a:gd name="connsiteY27" fmla="*/ 251506 h 496202"/>
              <a:gd name="connsiteX28" fmla="*/ 559675 w 990546"/>
              <a:gd name="connsiteY28" fmla="*/ 277212 h 496202"/>
              <a:gd name="connsiteX29" fmla="*/ 559675 w 990546"/>
              <a:gd name="connsiteY29" fmla="*/ 328624 h 496202"/>
              <a:gd name="connsiteX30" fmla="*/ 563347 w 990546"/>
              <a:gd name="connsiteY30" fmla="*/ 369019 h 496202"/>
              <a:gd name="connsiteX31" fmla="*/ 589053 w 990546"/>
              <a:gd name="connsiteY31" fmla="*/ 398397 h 496202"/>
              <a:gd name="connsiteX32" fmla="*/ 618432 w 990546"/>
              <a:gd name="connsiteY32" fmla="*/ 409414 h 496202"/>
              <a:gd name="connsiteX33" fmla="*/ 614759 w 990546"/>
              <a:gd name="connsiteY33" fmla="*/ 442465 h 496202"/>
              <a:gd name="connsiteX34" fmla="*/ 611087 w 990546"/>
              <a:gd name="connsiteY34" fmla="*/ 479188 h 496202"/>
              <a:gd name="connsiteX35" fmla="*/ 581709 w 990546"/>
              <a:gd name="connsiteY35" fmla="*/ 486532 h 496202"/>
              <a:gd name="connsiteX36" fmla="*/ 489902 w 990546"/>
              <a:gd name="connsiteY36" fmla="*/ 486532 h 49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90546" h="496202">
                <a:moveTo>
                  <a:pt x="489902" y="486532"/>
                </a:moveTo>
                <a:cubicBezTo>
                  <a:pt x="471541" y="465722"/>
                  <a:pt x="489901" y="390440"/>
                  <a:pt x="471540" y="361674"/>
                </a:cubicBezTo>
                <a:cubicBezTo>
                  <a:pt x="453178" y="332908"/>
                  <a:pt x="425637" y="321891"/>
                  <a:pt x="379733" y="313935"/>
                </a:cubicBezTo>
                <a:cubicBezTo>
                  <a:pt x="333829" y="305979"/>
                  <a:pt x="246918" y="316995"/>
                  <a:pt x="196118" y="313935"/>
                </a:cubicBezTo>
                <a:cubicBezTo>
                  <a:pt x="145318" y="310875"/>
                  <a:pt x="98191" y="310874"/>
                  <a:pt x="74933" y="295573"/>
                </a:cubicBezTo>
                <a:cubicBezTo>
                  <a:pt x="51675" y="280272"/>
                  <a:pt x="68812" y="236816"/>
                  <a:pt x="56571" y="222127"/>
                </a:cubicBezTo>
                <a:cubicBezTo>
                  <a:pt x="44330" y="207438"/>
                  <a:pt x="7607" y="216619"/>
                  <a:pt x="1487" y="207438"/>
                </a:cubicBezTo>
                <a:cubicBezTo>
                  <a:pt x="-4633" y="198257"/>
                  <a:pt x="9444" y="173775"/>
                  <a:pt x="19849" y="167043"/>
                </a:cubicBezTo>
                <a:cubicBezTo>
                  <a:pt x="30254" y="160311"/>
                  <a:pt x="51675" y="176224"/>
                  <a:pt x="63916" y="167043"/>
                </a:cubicBezTo>
                <a:cubicBezTo>
                  <a:pt x="76157" y="157862"/>
                  <a:pt x="87173" y="130321"/>
                  <a:pt x="93294" y="111959"/>
                </a:cubicBezTo>
                <a:cubicBezTo>
                  <a:pt x="99415" y="93597"/>
                  <a:pt x="93906" y="70951"/>
                  <a:pt x="100639" y="56874"/>
                </a:cubicBezTo>
                <a:cubicBezTo>
                  <a:pt x="107372" y="42797"/>
                  <a:pt x="112268" y="31780"/>
                  <a:pt x="133690" y="27496"/>
                </a:cubicBezTo>
                <a:cubicBezTo>
                  <a:pt x="155112" y="23212"/>
                  <a:pt x="110432" y="35452"/>
                  <a:pt x="229169" y="31168"/>
                </a:cubicBezTo>
                <a:cubicBezTo>
                  <a:pt x="347906" y="26884"/>
                  <a:pt x="720644" y="6074"/>
                  <a:pt x="846114" y="1790"/>
                </a:cubicBezTo>
                <a:cubicBezTo>
                  <a:pt x="971584" y="-2494"/>
                  <a:pt x="960566" y="1790"/>
                  <a:pt x="981988" y="5462"/>
                </a:cubicBezTo>
                <a:cubicBezTo>
                  <a:pt x="1003410" y="9134"/>
                  <a:pt x="978316" y="1178"/>
                  <a:pt x="974644" y="23824"/>
                </a:cubicBezTo>
                <a:cubicBezTo>
                  <a:pt x="970972" y="46470"/>
                  <a:pt x="963627" y="123588"/>
                  <a:pt x="959955" y="141337"/>
                </a:cubicBezTo>
                <a:cubicBezTo>
                  <a:pt x="956283" y="159086"/>
                  <a:pt x="965463" y="131544"/>
                  <a:pt x="952610" y="130320"/>
                </a:cubicBezTo>
                <a:cubicBezTo>
                  <a:pt x="939757" y="129096"/>
                  <a:pt x="919559" y="133380"/>
                  <a:pt x="882836" y="133992"/>
                </a:cubicBezTo>
                <a:cubicBezTo>
                  <a:pt x="846113" y="134604"/>
                  <a:pt x="760427" y="118691"/>
                  <a:pt x="732273" y="133992"/>
                </a:cubicBezTo>
                <a:cubicBezTo>
                  <a:pt x="704119" y="149293"/>
                  <a:pt x="723704" y="212947"/>
                  <a:pt x="713911" y="225800"/>
                </a:cubicBezTo>
                <a:cubicBezTo>
                  <a:pt x="704118" y="238653"/>
                  <a:pt x="684533" y="217843"/>
                  <a:pt x="673516" y="211111"/>
                </a:cubicBezTo>
                <a:cubicBezTo>
                  <a:pt x="662499" y="204379"/>
                  <a:pt x="657603" y="192138"/>
                  <a:pt x="647810" y="185405"/>
                </a:cubicBezTo>
                <a:cubicBezTo>
                  <a:pt x="638017" y="178672"/>
                  <a:pt x="624552" y="170715"/>
                  <a:pt x="614759" y="170715"/>
                </a:cubicBezTo>
                <a:cubicBezTo>
                  <a:pt x="604966" y="170715"/>
                  <a:pt x="589053" y="185405"/>
                  <a:pt x="589053" y="185405"/>
                </a:cubicBezTo>
                <a:cubicBezTo>
                  <a:pt x="582933" y="191525"/>
                  <a:pt x="577424" y="198869"/>
                  <a:pt x="578036" y="207438"/>
                </a:cubicBezTo>
                <a:cubicBezTo>
                  <a:pt x="578648" y="216007"/>
                  <a:pt x="589666" y="229472"/>
                  <a:pt x="592726" y="236817"/>
                </a:cubicBezTo>
                <a:cubicBezTo>
                  <a:pt x="595786" y="244162"/>
                  <a:pt x="601906" y="244774"/>
                  <a:pt x="596398" y="251506"/>
                </a:cubicBezTo>
                <a:cubicBezTo>
                  <a:pt x="590890" y="258238"/>
                  <a:pt x="565795" y="264359"/>
                  <a:pt x="559675" y="277212"/>
                </a:cubicBezTo>
                <a:cubicBezTo>
                  <a:pt x="553555" y="290065"/>
                  <a:pt x="559063" y="313323"/>
                  <a:pt x="559675" y="328624"/>
                </a:cubicBezTo>
                <a:cubicBezTo>
                  <a:pt x="560287" y="343925"/>
                  <a:pt x="558451" y="357390"/>
                  <a:pt x="563347" y="369019"/>
                </a:cubicBezTo>
                <a:cubicBezTo>
                  <a:pt x="568243" y="380648"/>
                  <a:pt x="579872" y="391665"/>
                  <a:pt x="589053" y="398397"/>
                </a:cubicBezTo>
                <a:cubicBezTo>
                  <a:pt x="598234" y="405129"/>
                  <a:pt x="614148" y="402069"/>
                  <a:pt x="618432" y="409414"/>
                </a:cubicBezTo>
                <a:cubicBezTo>
                  <a:pt x="622716" y="416759"/>
                  <a:pt x="615983" y="430836"/>
                  <a:pt x="614759" y="442465"/>
                </a:cubicBezTo>
                <a:cubicBezTo>
                  <a:pt x="613535" y="454094"/>
                  <a:pt x="616595" y="471844"/>
                  <a:pt x="611087" y="479188"/>
                </a:cubicBezTo>
                <a:cubicBezTo>
                  <a:pt x="605579" y="486532"/>
                  <a:pt x="597010" y="484696"/>
                  <a:pt x="581709" y="486532"/>
                </a:cubicBezTo>
                <a:cubicBezTo>
                  <a:pt x="566408" y="488368"/>
                  <a:pt x="508263" y="507342"/>
                  <a:pt x="489902" y="486532"/>
                </a:cubicBezTo>
                <a:close/>
              </a:path>
            </a:pathLst>
          </a:custGeom>
          <a:pattFill prst="pct90">
            <a:fgClr>
              <a:srgbClr val="EF5795"/>
            </a:fgClr>
            <a:bgClr>
              <a:schemeClr val="bg1"/>
            </a:bgClr>
          </a:patt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3078457" y="3532560"/>
            <a:ext cx="1029118" cy="686360"/>
          </a:xfrm>
          <a:custGeom>
            <a:avLst/>
            <a:gdLst>
              <a:gd name="connsiteX0" fmla="*/ 874137 w 1107198"/>
              <a:gd name="connsiteY0" fmla="*/ 404398 h 747877"/>
              <a:gd name="connsiteX1" fmla="*/ 928169 w 1107198"/>
              <a:gd name="connsiteY1" fmla="*/ 391929 h 747877"/>
              <a:gd name="connsiteX2" fmla="*/ 986358 w 1107198"/>
              <a:gd name="connsiteY2" fmla="*/ 391929 h 747877"/>
              <a:gd name="connsiteX3" fmla="*/ 1040391 w 1107198"/>
              <a:gd name="connsiteY3" fmla="*/ 391929 h 747877"/>
              <a:gd name="connsiteX4" fmla="*/ 1073642 w 1107198"/>
              <a:gd name="connsiteY4" fmla="*/ 317114 h 747877"/>
              <a:gd name="connsiteX5" fmla="*/ 1094424 w 1107198"/>
              <a:gd name="connsiteY5" fmla="*/ 250613 h 747877"/>
              <a:gd name="connsiteX6" fmla="*/ 1106893 w 1107198"/>
              <a:gd name="connsiteY6" fmla="*/ 229831 h 747877"/>
              <a:gd name="connsiteX7" fmla="*/ 1081955 w 1107198"/>
              <a:gd name="connsiteY7" fmla="*/ 221518 h 747877"/>
              <a:gd name="connsiteX8" fmla="*/ 1052860 w 1107198"/>
              <a:gd name="connsiteY8" fmla="*/ 196580 h 747877"/>
              <a:gd name="connsiteX9" fmla="*/ 1065329 w 1107198"/>
              <a:gd name="connsiteY9" fmla="*/ 171642 h 747877"/>
              <a:gd name="connsiteX10" fmla="*/ 1073642 w 1107198"/>
              <a:gd name="connsiteY10" fmla="*/ 117609 h 747877"/>
              <a:gd name="connsiteX11" fmla="*/ 1048704 w 1107198"/>
              <a:gd name="connsiteY11" fmla="*/ 84358 h 747877"/>
              <a:gd name="connsiteX12" fmla="*/ 1015453 w 1107198"/>
              <a:gd name="connsiteY12" fmla="*/ 80202 h 747877"/>
              <a:gd name="connsiteX13" fmla="*/ 990515 w 1107198"/>
              <a:gd name="connsiteY13" fmla="*/ 80202 h 747877"/>
              <a:gd name="connsiteX14" fmla="*/ 982202 w 1107198"/>
              <a:gd name="connsiteY14" fmla="*/ 105140 h 747877"/>
              <a:gd name="connsiteX15" fmla="*/ 990515 w 1107198"/>
              <a:gd name="connsiteY15" fmla="*/ 142547 h 747877"/>
              <a:gd name="connsiteX16" fmla="*/ 982202 w 1107198"/>
              <a:gd name="connsiteY16" fmla="*/ 159173 h 747877"/>
              <a:gd name="connsiteX17" fmla="*/ 961420 w 1107198"/>
              <a:gd name="connsiteY17" fmla="*/ 171642 h 747877"/>
              <a:gd name="connsiteX18" fmla="*/ 932326 w 1107198"/>
              <a:gd name="connsiteY18" fmla="*/ 179954 h 747877"/>
              <a:gd name="connsiteX19" fmla="*/ 924013 w 1107198"/>
              <a:gd name="connsiteY19" fmla="*/ 175798 h 747877"/>
              <a:gd name="connsiteX20" fmla="*/ 899075 w 1107198"/>
              <a:gd name="connsiteY20" fmla="*/ 204893 h 747877"/>
              <a:gd name="connsiteX21" fmla="*/ 874137 w 1107198"/>
              <a:gd name="connsiteY21" fmla="*/ 209049 h 747877"/>
              <a:gd name="connsiteX22" fmla="*/ 853355 w 1107198"/>
              <a:gd name="connsiteY22" fmla="*/ 204893 h 747877"/>
              <a:gd name="connsiteX23" fmla="*/ 828417 w 1107198"/>
              <a:gd name="connsiteY23" fmla="*/ 217362 h 747877"/>
              <a:gd name="connsiteX24" fmla="*/ 799322 w 1107198"/>
              <a:gd name="connsiteY24" fmla="*/ 196580 h 747877"/>
              <a:gd name="connsiteX25" fmla="*/ 703726 w 1107198"/>
              <a:gd name="connsiteY25" fmla="*/ 63576 h 747877"/>
              <a:gd name="connsiteX26" fmla="*/ 666318 w 1107198"/>
              <a:gd name="connsiteY26" fmla="*/ 13700 h 747877"/>
              <a:gd name="connsiteX27" fmla="*/ 649693 w 1107198"/>
              <a:gd name="connsiteY27" fmla="*/ 1231 h 747877"/>
              <a:gd name="connsiteX28" fmla="*/ 520846 w 1107198"/>
              <a:gd name="connsiteY28" fmla="*/ 9544 h 747877"/>
              <a:gd name="connsiteX29" fmla="*/ 450187 w 1107198"/>
              <a:gd name="connsiteY29" fmla="*/ 9544 h 747877"/>
              <a:gd name="connsiteX30" fmla="*/ 437718 w 1107198"/>
              <a:gd name="connsiteY30" fmla="*/ 9544 h 747877"/>
              <a:gd name="connsiteX31" fmla="*/ 437718 w 1107198"/>
              <a:gd name="connsiteY31" fmla="*/ 138391 h 747877"/>
              <a:gd name="connsiteX32" fmla="*/ 429406 w 1107198"/>
              <a:gd name="connsiteY32" fmla="*/ 200736 h 747877"/>
              <a:gd name="connsiteX33" fmla="*/ 288089 w 1107198"/>
              <a:gd name="connsiteY33" fmla="*/ 192424 h 747877"/>
              <a:gd name="connsiteX34" fmla="*/ 92740 w 1107198"/>
              <a:gd name="connsiteY34" fmla="*/ 192424 h 747877"/>
              <a:gd name="connsiteX35" fmla="*/ 88584 w 1107198"/>
              <a:gd name="connsiteY35" fmla="*/ 250613 h 747877"/>
              <a:gd name="connsiteX36" fmla="*/ 42864 w 1107198"/>
              <a:gd name="connsiteY36" fmla="*/ 400242 h 747877"/>
              <a:gd name="connsiteX37" fmla="*/ 5457 w 1107198"/>
              <a:gd name="connsiteY37" fmla="*/ 499994 h 747877"/>
              <a:gd name="connsiteX38" fmla="*/ 9613 w 1107198"/>
              <a:gd name="connsiteY38" fmla="*/ 612216 h 747877"/>
              <a:gd name="connsiteX39" fmla="*/ 92740 w 1107198"/>
              <a:gd name="connsiteY39" fmla="*/ 583122 h 747877"/>
              <a:gd name="connsiteX40" fmla="*/ 200806 w 1107198"/>
              <a:gd name="connsiteY40" fmla="*/ 574809 h 747877"/>
              <a:gd name="connsiteX41" fmla="*/ 258995 w 1107198"/>
              <a:gd name="connsiteY41" fmla="*/ 578965 h 747877"/>
              <a:gd name="connsiteX42" fmla="*/ 313027 w 1107198"/>
              <a:gd name="connsiteY42" fmla="*/ 620529 h 747877"/>
              <a:gd name="connsiteX43" fmla="*/ 350435 w 1107198"/>
              <a:gd name="connsiteY43" fmla="*/ 653780 h 747877"/>
              <a:gd name="connsiteX44" fmla="*/ 367060 w 1107198"/>
              <a:gd name="connsiteY44" fmla="*/ 682874 h 747877"/>
              <a:gd name="connsiteX45" fmla="*/ 379529 w 1107198"/>
              <a:gd name="connsiteY45" fmla="*/ 745220 h 747877"/>
              <a:gd name="connsiteX46" fmla="*/ 454344 w 1107198"/>
              <a:gd name="connsiteY46" fmla="*/ 732751 h 747877"/>
              <a:gd name="connsiteX47" fmla="*/ 599817 w 1107198"/>
              <a:gd name="connsiteY47" fmla="*/ 699500 h 747877"/>
              <a:gd name="connsiteX48" fmla="*/ 687100 w 1107198"/>
              <a:gd name="connsiteY48" fmla="*/ 653780 h 747877"/>
              <a:gd name="connsiteX49" fmla="*/ 732820 w 1107198"/>
              <a:gd name="connsiteY49" fmla="*/ 641311 h 747877"/>
              <a:gd name="connsiteX50" fmla="*/ 807635 w 1107198"/>
              <a:gd name="connsiteY50" fmla="*/ 637154 h 747877"/>
              <a:gd name="connsiteX51" fmla="*/ 874137 w 1107198"/>
              <a:gd name="connsiteY51" fmla="*/ 628842 h 747877"/>
              <a:gd name="connsiteX52" fmla="*/ 890762 w 1107198"/>
              <a:gd name="connsiteY52" fmla="*/ 591434 h 747877"/>
              <a:gd name="connsiteX53" fmla="*/ 882449 w 1107198"/>
              <a:gd name="connsiteY53" fmla="*/ 537402 h 747877"/>
              <a:gd name="connsiteX54" fmla="*/ 874137 w 1107198"/>
              <a:gd name="connsiteY54" fmla="*/ 404398 h 74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07198" h="747877">
                <a:moveTo>
                  <a:pt x="874137" y="404398"/>
                </a:moveTo>
                <a:cubicBezTo>
                  <a:pt x="881757" y="380152"/>
                  <a:pt x="909466" y="394007"/>
                  <a:pt x="928169" y="391929"/>
                </a:cubicBezTo>
                <a:cubicBezTo>
                  <a:pt x="946873" y="389851"/>
                  <a:pt x="986358" y="391929"/>
                  <a:pt x="986358" y="391929"/>
                </a:cubicBezTo>
                <a:cubicBezTo>
                  <a:pt x="1005062" y="391929"/>
                  <a:pt x="1025844" y="404398"/>
                  <a:pt x="1040391" y="391929"/>
                </a:cubicBezTo>
                <a:cubicBezTo>
                  <a:pt x="1054938" y="379460"/>
                  <a:pt x="1064636" y="340667"/>
                  <a:pt x="1073642" y="317114"/>
                </a:cubicBezTo>
                <a:cubicBezTo>
                  <a:pt x="1082648" y="293561"/>
                  <a:pt x="1088882" y="265160"/>
                  <a:pt x="1094424" y="250613"/>
                </a:cubicBezTo>
                <a:cubicBezTo>
                  <a:pt x="1099966" y="236066"/>
                  <a:pt x="1108971" y="234680"/>
                  <a:pt x="1106893" y="229831"/>
                </a:cubicBezTo>
                <a:cubicBezTo>
                  <a:pt x="1104815" y="224982"/>
                  <a:pt x="1090960" y="227060"/>
                  <a:pt x="1081955" y="221518"/>
                </a:cubicBezTo>
                <a:cubicBezTo>
                  <a:pt x="1072950" y="215976"/>
                  <a:pt x="1055631" y="204893"/>
                  <a:pt x="1052860" y="196580"/>
                </a:cubicBezTo>
                <a:cubicBezTo>
                  <a:pt x="1050089" y="188267"/>
                  <a:pt x="1061865" y="184804"/>
                  <a:pt x="1065329" y="171642"/>
                </a:cubicBezTo>
                <a:cubicBezTo>
                  <a:pt x="1068793" y="158480"/>
                  <a:pt x="1076413" y="132156"/>
                  <a:pt x="1073642" y="117609"/>
                </a:cubicBezTo>
                <a:cubicBezTo>
                  <a:pt x="1070871" y="103062"/>
                  <a:pt x="1058402" y="90592"/>
                  <a:pt x="1048704" y="84358"/>
                </a:cubicBezTo>
                <a:cubicBezTo>
                  <a:pt x="1039006" y="78124"/>
                  <a:pt x="1025151" y="80895"/>
                  <a:pt x="1015453" y="80202"/>
                </a:cubicBezTo>
                <a:cubicBezTo>
                  <a:pt x="1005755" y="79509"/>
                  <a:pt x="996057" y="76046"/>
                  <a:pt x="990515" y="80202"/>
                </a:cubicBezTo>
                <a:cubicBezTo>
                  <a:pt x="984973" y="84358"/>
                  <a:pt x="982202" y="94749"/>
                  <a:pt x="982202" y="105140"/>
                </a:cubicBezTo>
                <a:cubicBezTo>
                  <a:pt x="982202" y="115531"/>
                  <a:pt x="990515" y="133542"/>
                  <a:pt x="990515" y="142547"/>
                </a:cubicBezTo>
                <a:cubicBezTo>
                  <a:pt x="990515" y="151552"/>
                  <a:pt x="987051" y="154324"/>
                  <a:pt x="982202" y="159173"/>
                </a:cubicBezTo>
                <a:cubicBezTo>
                  <a:pt x="977353" y="164022"/>
                  <a:pt x="969733" y="168179"/>
                  <a:pt x="961420" y="171642"/>
                </a:cubicBezTo>
                <a:cubicBezTo>
                  <a:pt x="953107" y="175105"/>
                  <a:pt x="938560" y="179261"/>
                  <a:pt x="932326" y="179954"/>
                </a:cubicBezTo>
                <a:cubicBezTo>
                  <a:pt x="926092" y="180647"/>
                  <a:pt x="929555" y="171641"/>
                  <a:pt x="924013" y="175798"/>
                </a:cubicBezTo>
                <a:cubicBezTo>
                  <a:pt x="918471" y="179954"/>
                  <a:pt x="907388" y="199351"/>
                  <a:pt x="899075" y="204893"/>
                </a:cubicBezTo>
                <a:cubicBezTo>
                  <a:pt x="890762" y="210435"/>
                  <a:pt x="881757" y="209049"/>
                  <a:pt x="874137" y="209049"/>
                </a:cubicBezTo>
                <a:cubicBezTo>
                  <a:pt x="866517" y="209049"/>
                  <a:pt x="860975" y="203508"/>
                  <a:pt x="853355" y="204893"/>
                </a:cubicBezTo>
                <a:cubicBezTo>
                  <a:pt x="845735" y="206278"/>
                  <a:pt x="837422" y="218747"/>
                  <a:pt x="828417" y="217362"/>
                </a:cubicBezTo>
                <a:cubicBezTo>
                  <a:pt x="819412" y="215977"/>
                  <a:pt x="820104" y="222211"/>
                  <a:pt x="799322" y="196580"/>
                </a:cubicBezTo>
                <a:cubicBezTo>
                  <a:pt x="778540" y="170949"/>
                  <a:pt x="725893" y="94056"/>
                  <a:pt x="703726" y="63576"/>
                </a:cubicBezTo>
                <a:cubicBezTo>
                  <a:pt x="681559" y="33096"/>
                  <a:pt x="666318" y="13700"/>
                  <a:pt x="666318" y="13700"/>
                </a:cubicBezTo>
                <a:cubicBezTo>
                  <a:pt x="657312" y="3309"/>
                  <a:pt x="673938" y="1924"/>
                  <a:pt x="649693" y="1231"/>
                </a:cubicBezTo>
                <a:cubicBezTo>
                  <a:pt x="625448" y="538"/>
                  <a:pt x="554097" y="8159"/>
                  <a:pt x="520846" y="9544"/>
                </a:cubicBezTo>
                <a:cubicBezTo>
                  <a:pt x="487595" y="10929"/>
                  <a:pt x="450187" y="9544"/>
                  <a:pt x="450187" y="9544"/>
                </a:cubicBezTo>
                <a:cubicBezTo>
                  <a:pt x="436332" y="9544"/>
                  <a:pt x="439796" y="-11930"/>
                  <a:pt x="437718" y="9544"/>
                </a:cubicBezTo>
                <a:cubicBezTo>
                  <a:pt x="435640" y="31018"/>
                  <a:pt x="439103" y="106526"/>
                  <a:pt x="437718" y="138391"/>
                </a:cubicBezTo>
                <a:cubicBezTo>
                  <a:pt x="436333" y="170256"/>
                  <a:pt x="454344" y="191730"/>
                  <a:pt x="429406" y="200736"/>
                </a:cubicBezTo>
                <a:cubicBezTo>
                  <a:pt x="404468" y="209741"/>
                  <a:pt x="344200" y="193809"/>
                  <a:pt x="288089" y="192424"/>
                </a:cubicBezTo>
                <a:cubicBezTo>
                  <a:pt x="231978" y="191039"/>
                  <a:pt x="125991" y="182726"/>
                  <a:pt x="92740" y="192424"/>
                </a:cubicBezTo>
                <a:cubicBezTo>
                  <a:pt x="59489" y="202122"/>
                  <a:pt x="96897" y="215977"/>
                  <a:pt x="88584" y="250613"/>
                </a:cubicBezTo>
                <a:cubicBezTo>
                  <a:pt x="80271" y="285249"/>
                  <a:pt x="56718" y="358678"/>
                  <a:pt x="42864" y="400242"/>
                </a:cubicBezTo>
                <a:cubicBezTo>
                  <a:pt x="29009" y="441806"/>
                  <a:pt x="10999" y="464665"/>
                  <a:pt x="5457" y="499994"/>
                </a:cubicBezTo>
                <a:cubicBezTo>
                  <a:pt x="-85" y="535323"/>
                  <a:pt x="-4934" y="598361"/>
                  <a:pt x="9613" y="612216"/>
                </a:cubicBezTo>
                <a:cubicBezTo>
                  <a:pt x="24160" y="626071"/>
                  <a:pt x="60875" y="589356"/>
                  <a:pt x="92740" y="583122"/>
                </a:cubicBezTo>
                <a:cubicBezTo>
                  <a:pt x="124605" y="576888"/>
                  <a:pt x="173097" y="575502"/>
                  <a:pt x="200806" y="574809"/>
                </a:cubicBezTo>
                <a:cubicBezTo>
                  <a:pt x="228515" y="574116"/>
                  <a:pt x="240291" y="571345"/>
                  <a:pt x="258995" y="578965"/>
                </a:cubicBezTo>
                <a:cubicBezTo>
                  <a:pt x="277698" y="586585"/>
                  <a:pt x="297787" y="608060"/>
                  <a:pt x="313027" y="620529"/>
                </a:cubicBezTo>
                <a:cubicBezTo>
                  <a:pt x="328267" y="632998"/>
                  <a:pt x="341429" y="643389"/>
                  <a:pt x="350435" y="653780"/>
                </a:cubicBezTo>
                <a:cubicBezTo>
                  <a:pt x="359441" y="664171"/>
                  <a:pt x="362211" y="667634"/>
                  <a:pt x="367060" y="682874"/>
                </a:cubicBezTo>
                <a:cubicBezTo>
                  <a:pt x="371909" y="698114"/>
                  <a:pt x="364982" y="736907"/>
                  <a:pt x="379529" y="745220"/>
                </a:cubicBezTo>
                <a:cubicBezTo>
                  <a:pt x="394076" y="753533"/>
                  <a:pt x="417629" y="740371"/>
                  <a:pt x="454344" y="732751"/>
                </a:cubicBezTo>
                <a:cubicBezTo>
                  <a:pt x="491059" y="725131"/>
                  <a:pt x="561024" y="712662"/>
                  <a:pt x="599817" y="699500"/>
                </a:cubicBezTo>
                <a:cubicBezTo>
                  <a:pt x="638610" y="686338"/>
                  <a:pt x="664933" y="663478"/>
                  <a:pt x="687100" y="653780"/>
                </a:cubicBezTo>
                <a:cubicBezTo>
                  <a:pt x="709267" y="644082"/>
                  <a:pt x="712731" y="644082"/>
                  <a:pt x="732820" y="641311"/>
                </a:cubicBezTo>
                <a:cubicBezTo>
                  <a:pt x="752909" y="638540"/>
                  <a:pt x="784082" y="639232"/>
                  <a:pt x="807635" y="637154"/>
                </a:cubicBezTo>
                <a:cubicBezTo>
                  <a:pt x="831188" y="635076"/>
                  <a:pt x="860283" y="636462"/>
                  <a:pt x="874137" y="628842"/>
                </a:cubicBezTo>
                <a:cubicBezTo>
                  <a:pt x="887991" y="621222"/>
                  <a:pt x="889377" y="606674"/>
                  <a:pt x="890762" y="591434"/>
                </a:cubicBezTo>
                <a:cubicBezTo>
                  <a:pt x="892147" y="576194"/>
                  <a:pt x="884527" y="562340"/>
                  <a:pt x="882449" y="537402"/>
                </a:cubicBezTo>
                <a:cubicBezTo>
                  <a:pt x="880371" y="512464"/>
                  <a:pt x="866517" y="428644"/>
                  <a:pt x="874137" y="404398"/>
                </a:cubicBezTo>
                <a:close/>
              </a:path>
            </a:pathLst>
          </a:custGeom>
          <a:pattFill prst="pct90">
            <a:fgClr>
              <a:srgbClr val="F8970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2335547" y="3691966"/>
            <a:ext cx="1662981" cy="1411547"/>
          </a:xfrm>
          <a:custGeom>
            <a:avLst/>
            <a:gdLst>
              <a:gd name="connsiteX0" fmla="*/ 1745941 w 1825733"/>
              <a:gd name="connsiteY0" fmla="*/ 410164 h 1549692"/>
              <a:gd name="connsiteX1" fmla="*/ 1804420 w 1825733"/>
              <a:gd name="connsiteY1" fmla="*/ 442061 h 1549692"/>
              <a:gd name="connsiteX2" fmla="*/ 1825685 w 1825733"/>
              <a:gd name="connsiteY2" fmla="*/ 468643 h 1549692"/>
              <a:gd name="connsiteX3" fmla="*/ 1809736 w 1825733"/>
              <a:gd name="connsiteY3" fmla="*/ 511173 h 1549692"/>
              <a:gd name="connsiteX4" fmla="*/ 1793787 w 1825733"/>
              <a:gd name="connsiteY4" fmla="*/ 585601 h 1549692"/>
              <a:gd name="connsiteX5" fmla="*/ 1799103 w 1825733"/>
              <a:gd name="connsiteY5" fmla="*/ 596233 h 1549692"/>
              <a:gd name="connsiteX6" fmla="*/ 1815052 w 1825733"/>
              <a:gd name="connsiteY6" fmla="*/ 660029 h 1549692"/>
              <a:gd name="connsiteX7" fmla="*/ 1815052 w 1825733"/>
              <a:gd name="connsiteY7" fmla="*/ 681294 h 1549692"/>
              <a:gd name="connsiteX8" fmla="*/ 1783155 w 1825733"/>
              <a:gd name="connsiteY8" fmla="*/ 697243 h 1549692"/>
              <a:gd name="connsiteX9" fmla="*/ 1777838 w 1825733"/>
              <a:gd name="connsiteY9" fmla="*/ 739773 h 1549692"/>
              <a:gd name="connsiteX10" fmla="*/ 1777838 w 1825733"/>
              <a:gd name="connsiteY10" fmla="*/ 766354 h 1549692"/>
              <a:gd name="connsiteX11" fmla="*/ 1777838 w 1825733"/>
              <a:gd name="connsiteY11" fmla="*/ 798252 h 1549692"/>
              <a:gd name="connsiteX12" fmla="*/ 1761889 w 1825733"/>
              <a:gd name="connsiteY12" fmla="*/ 819517 h 1549692"/>
              <a:gd name="connsiteX13" fmla="*/ 1740624 w 1825733"/>
              <a:gd name="connsiteY13" fmla="*/ 862047 h 1549692"/>
              <a:gd name="connsiteX14" fmla="*/ 1729992 w 1825733"/>
              <a:gd name="connsiteY14" fmla="*/ 893945 h 1549692"/>
              <a:gd name="connsiteX15" fmla="*/ 1767206 w 1825733"/>
              <a:gd name="connsiteY15" fmla="*/ 931159 h 1549692"/>
              <a:gd name="connsiteX16" fmla="*/ 1793787 w 1825733"/>
              <a:gd name="connsiteY16" fmla="*/ 936475 h 1549692"/>
              <a:gd name="connsiteX17" fmla="*/ 1793787 w 1825733"/>
              <a:gd name="connsiteY17" fmla="*/ 1000271 h 1549692"/>
              <a:gd name="connsiteX18" fmla="*/ 1788471 w 1825733"/>
              <a:gd name="connsiteY18" fmla="*/ 1074698 h 1549692"/>
              <a:gd name="connsiteX19" fmla="*/ 1783155 w 1825733"/>
              <a:gd name="connsiteY19" fmla="*/ 1159759 h 1549692"/>
              <a:gd name="connsiteX20" fmla="*/ 1777838 w 1825733"/>
              <a:gd name="connsiteY20" fmla="*/ 1239503 h 1549692"/>
              <a:gd name="connsiteX21" fmla="*/ 1761889 w 1825733"/>
              <a:gd name="connsiteY21" fmla="*/ 1266084 h 1549692"/>
              <a:gd name="connsiteX22" fmla="*/ 1735308 w 1825733"/>
              <a:gd name="connsiteY22" fmla="*/ 1297982 h 1549692"/>
              <a:gd name="connsiteX23" fmla="*/ 1692778 w 1825733"/>
              <a:gd name="connsiteY23" fmla="*/ 1308615 h 1549692"/>
              <a:gd name="connsiteX24" fmla="*/ 1639615 w 1825733"/>
              <a:gd name="connsiteY24" fmla="*/ 1297982 h 1549692"/>
              <a:gd name="connsiteX25" fmla="*/ 1602401 w 1825733"/>
              <a:gd name="connsiteY25" fmla="*/ 1308615 h 1549692"/>
              <a:gd name="connsiteX26" fmla="*/ 1591769 w 1825733"/>
              <a:gd name="connsiteY26" fmla="*/ 1372410 h 1549692"/>
              <a:gd name="connsiteX27" fmla="*/ 1586452 w 1825733"/>
              <a:gd name="connsiteY27" fmla="*/ 1398991 h 1549692"/>
              <a:gd name="connsiteX28" fmla="*/ 1554555 w 1825733"/>
              <a:gd name="connsiteY28" fmla="*/ 1414940 h 1549692"/>
              <a:gd name="connsiteX29" fmla="*/ 1480127 w 1825733"/>
              <a:gd name="connsiteY29" fmla="*/ 1414940 h 1549692"/>
              <a:gd name="connsiteX30" fmla="*/ 1448229 w 1825733"/>
              <a:gd name="connsiteY30" fmla="*/ 1414940 h 1549692"/>
              <a:gd name="connsiteX31" fmla="*/ 1421648 w 1825733"/>
              <a:gd name="connsiteY31" fmla="*/ 1430889 h 1549692"/>
              <a:gd name="connsiteX32" fmla="*/ 1341903 w 1825733"/>
              <a:gd name="connsiteY32" fmla="*/ 1468103 h 1549692"/>
              <a:gd name="connsiteX33" fmla="*/ 1294057 w 1825733"/>
              <a:gd name="connsiteY33" fmla="*/ 1473419 h 1549692"/>
              <a:gd name="connsiteX34" fmla="*/ 1224945 w 1825733"/>
              <a:gd name="connsiteY34" fmla="*/ 1473419 h 1549692"/>
              <a:gd name="connsiteX35" fmla="*/ 1182415 w 1825733"/>
              <a:gd name="connsiteY35" fmla="*/ 1478736 h 1549692"/>
              <a:gd name="connsiteX36" fmla="*/ 1081406 w 1825733"/>
              <a:gd name="connsiteY36" fmla="*/ 1505317 h 1549692"/>
              <a:gd name="connsiteX37" fmla="*/ 980396 w 1825733"/>
              <a:gd name="connsiteY37" fmla="*/ 1542531 h 1549692"/>
              <a:gd name="connsiteX38" fmla="*/ 964448 w 1825733"/>
              <a:gd name="connsiteY38" fmla="*/ 1542531 h 1549692"/>
              <a:gd name="connsiteX39" fmla="*/ 884703 w 1825733"/>
              <a:gd name="connsiteY39" fmla="*/ 1468103 h 1549692"/>
              <a:gd name="connsiteX40" fmla="*/ 799643 w 1825733"/>
              <a:gd name="connsiteY40" fmla="*/ 1335196 h 1549692"/>
              <a:gd name="connsiteX41" fmla="*/ 767745 w 1825733"/>
              <a:gd name="connsiteY41" fmla="*/ 1271401 h 1549692"/>
              <a:gd name="connsiteX42" fmla="*/ 757113 w 1825733"/>
              <a:gd name="connsiteY42" fmla="*/ 1282033 h 1549692"/>
              <a:gd name="connsiteX43" fmla="*/ 586992 w 1825733"/>
              <a:gd name="connsiteY43" fmla="*/ 1324564 h 1549692"/>
              <a:gd name="connsiteX44" fmla="*/ 443452 w 1825733"/>
              <a:gd name="connsiteY44" fmla="*/ 1356461 h 1549692"/>
              <a:gd name="connsiteX45" fmla="*/ 337127 w 1825733"/>
              <a:gd name="connsiteY45" fmla="*/ 1377726 h 1549692"/>
              <a:gd name="connsiteX46" fmla="*/ 289280 w 1825733"/>
              <a:gd name="connsiteY46" fmla="*/ 1377726 h 1549692"/>
              <a:gd name="connsiteX47" fmla="*/ 220169 w 1825733"/>
              <a:gd name="connsiteY47" fmla="*/ 1250136 h 1549692"/>
              <a:gd name="connsiteX48" fmla="*/ 145741 w 1825733"/>
              <a:gd name="connsiteY48" fmla="*/ 1159759 h 1549692"/>
              <a:gd name="connsiteX49" fmla="*/ 87262 w 1825733"/>
              <a:gd name="connsiteY49" fmla="*/ 1080015 h 1549692"/>
              <a:gd name="connsiteX50" fmla="*/ 39415 w 1825733"/>
              <a:gd name="connsiteY50" fmla="*/ 1005587 h 1549692"/>
              <a:gd name="connsiteX51" fmla="*/ 2201 w 1825733"/>
              <a:gd name="connsiteY51" fmla="*/ 947108 h 1549692"/>
              <a:gd name="connsiteX52" fmla="*/ 7517 w 1825733"/>
              <a:gd name="connsiteY52" fmla="*/ 936475 h 1549692"/>
              <a:gd name="connsiteX53" fmla="*/ 34099 w 1825733"/>
              <a:gd name="connsiteY53" fmla="*/ 846098 h 1549692"/>
              <a:gd name="connsiteX54" fmla="*/ 81945 w 1825733"/>
              <a:gd name="connsiteY54" fmla="*/ 761038 h 1549692"/>
              <a:gd name="connsiteX55" fmla="*/ 156373 w 1825733"/>
              <a:gd name="connsiteY55" fmla="*/ 702559 h 1549692"/>
              <a:gd name="connsiteX56" fmla="*/ 236117 w 1825733"/>
              <a:gd name="connsiteY56" fmla="*/ 612182 h 1549692"/>
              <a:gd name="connsiteX57" fmla="*/ 289280 w 1825733"/>
              <a:gd name="connsiteY57" fmla="*/ 527122 h 1549692"/>
              <a:gd name="connsiteX58" fmla="*/ 369024 w 1825733"/>
              <a:gd name="connsiteY58" fmla="*/ 410164 h 1549692"/>
              <a:gd name="connsiteX59" fmla="*/ 406238 w 1825733"/>
              <a:gd name="connsiteY59" fmla="*/ 351684 h 1549692"/>
              <a:gd name="connsiteX60" fmla="*/ 438136 w 1825733"/>
              <a:gd name="connsiteY60" fmla="*/ 208145 h 1549692"/>
              <a:gd name="connsiteX61" fmla="*/ 464717 w 1825733"/>
              <a:gd name="connsiteY61" fmla="*/ 48657 h 1549692"/>
              <a:gd name="connsiteX62" fmla="*/ 485983 w 1825733"/>
              <a:gd name="connsiteY62" fmla="*/ 6126 h 1549692"/>
              <a:gd name="connsiteX63" fmla="*/ 602941 w 1825733"/>
              <a:gd name="connsiteY63" fmla="*/ 810 h 1549692"/>
              <a:gd name="connsiteX64" fmla="*/ 741164 w 1825733"/>
              <a:gd name="connsiteY64" fmla="*/ 11443 h 1549692"/>
              <a:gd name="connsiteX65" fmla="*/ 836857 w 1825733"/>
              <a:gd name="connsiteY65" fmla="*/ 11443 h 1549692"/>
              <a:gd name="connsiteX66" fmla="*/ 916601 w 1825733"/>
              <a:gd name="connsiteY66" fmla="*/ 16759 h 1549692"/>
              <a:gd name="connsiteX67" fmla="*/ 937866 w 1825733"/>
              <a:gd name="connsiteY67" fmla="*/ 16759 h 1549692"/>
              <a:gd name="connsiteX68" fmla="*/ 911285 w 1825733"/>
              <a:gd name="connsiteY68" fmla="*/ 96503 h 1549692"/>
              <a:gd name="connsiteX69" fmla="*/ 852806 w 1825733"/>
              <a:gd name="connsiteY69" fmla="*/ 287889 h 1549692"/>
              <a:gd name="connsiteX70" fmla="*/ 847489 w 1825733"/>
              <a:gd name="connsiteY70" fmla="*/ 309154 h 1549692"/>
              <a:gd name="connsiteX71" fmla="*/ 842173 w 1825733"/>
              <a:gd name="connsiteY71" fmla="*/ 362317 h 1549692"/>
              <a:gd name="connsiteX72" fmla="*/ 842173 w 1825733"/>
              <a:gd name="connsiteY72" fmla="*/ 415480 h 1549692"/>
              <a:gd name="connsiteX73" fmla="*/ 858122 w 1825733"/>
              <a:gd name="connsiteY73" fmla="*/ 426112 h 1549692"/>
              <a:gd name="connsiteX74" fmla="*/ 921917 w 1825733"/>
              <a:gd name="connsiteY74" fmla="*/ 420796 h 1549692"/>
              <a:gd name="connsiteX75" fmla="*/ 985713 w 1825733"/>
              <a:gd name="connsiteY75" fmla="*/ 404847 h 1549692"/>
              <a:gd name="connsiteX76" fmla="*/ 1060141 w 1825733"/>
              <a:gd name="connsiteY76" fmla="*/ 399531 h 1549692"/>
              <a:gd name="connsiteX77" fmla="*/ 1107987 w 1825733"/>
              <a:gd name="connsiteY77" fmla="*/ 410164 h 1549692"/>
              <a:gd name="connsiteX78" fmla="*/ 1123936 w 1825733"/>
              <a:gd name="connsiteY78" fmla="*/ 431429 h 1549692"/>
              <a:gd name="connsiteX79" fmla="*/ 1166466 w 1825733"/>
              <a:gd name="connsiteY79" fmla="*/ 468643 h 1549692"/>
              <a:gd name="connsiteX80" fmla="*/ 1198364 w 1825733"/>
              <a:gd name="connsiteY80" fmla="*/ 505857 h 1549692"/>
              <a:gd name="connsiteX81" fmla="*/ 1198364 w 1825733"/>
              <a:gd name="connsiteY81" fmla="*/ 553703 h 1549692"/>
              <a:gd name="connsiteX82" fmla="*/ 1208996 w 1825733"/>
              <a:gd name="connsiteY82" fmla="*/ 574968 h 1549692"/>
              <a:gd name="connsiteX83" fmla="*/ 1251527 w 1825733"/>
              <a:gd name="connsiteY83" fmla="*/ 564336 h 1549692"/>
              <a:gd name="connsiteX84" fmla="*/ 1341903 w 1825733"/>
              <a:gd name="connsiteY84" fmla="*/ 543071 h 1549692"/>
              <a:gd name="connsiteX85" fmla="*/ 1421648 w 1825733"/>
              <a:gd name="connsiteY85" fmla="*/ 527122 h 1549692"/>
              <a:gd name="connsiteX86" fmla="*/ 1469494 w 1825733"/>
              <a:gd name="connsiteY86" fmla="*/ 505857 h 1549692"/>
              <a:gd name="connsiteX87" fmla="*/ 1517341 w 1825733"/>
              <a:gd name="connsiteY87" fmla="*/ 468643 h 1549692"/>
              <a:gd name="connsiteX88" fmla="*/ 1559871 w 1825733"/>
              <a:gd name="connsiteY88" fmla="*/ 458010 h 1549692"/>
              <a:gd name="connsiteX89" fmla="*/ 1650248 w 1825733"/>
              <a:gd name="connsiteY89" fmla="*/ 447378 h 1549692"/>
              <a:gd name="connsiteX90" fmla="*/ 1682145 w 1825733"/>
              <a:gd name="connsiteY90" fmla="*/ 447378 h 1549692"/>
              <a:gd name="connsiteX91" fmla="*/ 1708727 w 1825733"/>
              <a:gd name="connsiteY91" fmla="*/ 447378 h 1549692"/>
              <a:gd name="connsiteX92" fmla="*/ 1745941 w 1825733"/>
              <a:gd name="connsiteY92" fmla="*/ 410164 h 154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825733" h="1549692">
                <a:moveTo>
                  <a:pt x="1745941" y="410164"/>
                </a:moveTo>
                <a:cubicBezTo>
                  <a:pt x="1761890" y="409278"/>
                  <a:pt x="1791129" y="432315"/>
                  <a:pt x="1804420" y="442061"/>
                </a:cubicBezTo>
                <a:cubicBezTo>
                  <a:pt x="1817711" y="451808"/>
                  <a:pt x="1824799" y="457124"/>
                  <a:pt x="1825685" y="468643"/>
                </a:cubicBezTo>
                <a:cubicBezTo>
                  <a:pt x="1826571" y="480162"/>
                  <a:pt x="1815052" y="491680"/>
                  <a:pt x="1809736" y="511173"/>
                </a:cubicBezTo>
                <a:cubicBezTo>
                  <a:pt x="1804420" y="530666"/>
                  <a:pt x="1795559" y="571424"/>
                  <a:pt x="1793787" y="585601"/>
                </a:cubicBezTo>
                <a:cubicBezTo>
                  <a:pt x="1792015" y="599778"/>
                  <a:pt x="1795559" y="583828"/>
                  <a:pt x="1799103" y="596233"/>
                </a:cubicBezTo>
                <a:cubicBezTo>
                  <a:pt x="1802647" y="608638"/>
                  <a:pt x="1815052" y="660029"/>
                  <a:pt x="1815052" y="660029"/>
                </a:cubicBezTo>
                <a:cubicBezTo>
                  <a:pt x="1817710" y="674206"/>
                  <a:pt x="1820368" y="675092"/>
                  <a:pt x="1815052" y="681294"/>
                </a:cubicBezTo>
                <a:cubicBezTo>
                  <a:pt x="1809736" y="687496"/>
                  <a:pt x="1789357" y="687497"/>
                  <a:pt x="1783155" y="697243"/>
                </a:cubicBezTo>
                <a:cubicBezTo>
                  <a:pt x="1776953" y="706989"/>
                  <a:pt x="1778724" y="728255"/>
                  <a:pt x="1777838" y="739773"/>
                </a:cubicBezTo>
                <a:cubicBezTo>
                  <a:pt x="1776952" y="751292"/>
                  <a:pt x="1777838" y="766354"/>
                  <a:pt x="1777838" y="766354"/>
                </a:cubicBezTo>
                <a:lnTo>
                  <a:pt x="1777838" y="798252"/>
                </a:lnTo>
                <a:cubicBezTo>
                  <a:pt x="1775180" y="807112"/>
                  <a:pt x="1768091" y="808885"/>
                  <a:pt x="1761889" y="819517"/>
                </a:cubicBezTo>
                <a:cubicBezTo>
                  <a:pt x="1755687" y="830150"/>
                  <a:pt x="1745940" y="849642"/>
                  <a:pt x="1740624" y="862047"/>
                </a:cubicBezTo>
                <a:cubicBezTo>
                  <a:pt x="1735308" y="874452"/>
                  <a:pt x="1725562" y="882426"/>
                  <a:pt x="1729992" y="893945"/>
                </a:cubicBezTo>
                <a:cubicBezTo>
                  <a:pt x="1734422" y="905464"/>
                  <a:pt x="1756574" y="924071"/>
                  <a:pt x="1767206" y="931159"/>
                </a:cubicBezTo>
                <a:cubicBezTo>
                  <a:pt x="1777838" y="938247"/>
                  <a:pt x="1789357" y="924956"/>
                  <a:pt x="1793787" y="936475"/>
                </a:cubicBezTo>
                <a:cubicBezTo>
                  <a:pt x="1798217" y="947994"/>
                  <a:pt x="1794673" y="977234"/>
                  <a:pt x="1793787" y="1000271"/>
                </a:cubicBezTo>
                <a:cubicBezTo>
                  <a:pt x="1792901" y="1023308"/>
                  <a:pt x="1790243" y="1048117"/>
                  <a:pt x="1788471" y="1074698"/>
                </a:cubicBezTo>
                <a:cubicBezTo>
                  <a:pt x="1786699" y="1101279"/>
                  <a:pt x="1784927" y="1132292"/>
                  <a:pt x="1783155" y="1159759"/>
                </a:cubicBezTo>
                <a:cubicBezTo>
                  <a:pt x="1781383" y="1187227"/>
                  <a:pt x="1781382" y="1221782"/>
                  <a:pt x="1777838" y="1239503"/>
                </a:cubicBezTo>
                <a:cubicBezTo>
                  <a:pt x="1774294" y="1257224"/>
                  <a:pt x="1768977" y="1256338"/>
                  <a:pt x="1761889" y="1266084"/>
                </a:cubicBezTo>
                <a:cubicBezTo>
                  <a:pt x="1754801" y="1275830"/>
                  <a:pt x="1746826" y="1290894"/>
                  <a:pt x="1735308" y="1297982"/>
                </a:cubicBezTo>
                <a:cubicBezTo>
                  <a:pt x="1723790" y="1305070"/>
                  <a:pt x="1708727" y="1308615"/>
                  <a:pt x="1692778" y="1308615"/>
                </a:cubicBezTo>
                <a:cubicBezTo>
                  <a:pt x="1676829" y="1308615"/>
                  <a:pt x="1654678" y="1297982"/>
                  <a:pt x="1639615" y="1297982"/>
                </a:cubicBezTo>
                <a:cubicBezTo>
                  <a:pt x="1624552" y="1297982"/>
                  <a:pt x="1610375" y="1296210"/>
                  <a:pt x="1602401" y="1308615"/>
                </a:cubicBezTo>
                <a:cubicBezTo>
                  <a:pt x="1594427" y="1321020"/>
                  <a:pt x="1594427" y="1357347"/>
                  <a:pt x="1591769" y="1372410"/>
                </a:cubicBezTo>
                <a:cubicBezTo>
                  <a:pt x="1589111" y="1387473"/>
                  <a:pt x="1586452" y="1398991"/>
                  <a:pt x="1586452" y="1398991"/>
                </a:cubicBezTo>
                <a:cubicBezTo>
                  <a:pt x="1580250" y="1406079"/>
                  <a:pt x="1572276" y="1412282"/>
                  <a:pt x="1554555" y="1414940"/>
                </a:cubicBezTo>
                <a:cubicBezTo>
                  <a:pt x="1536834" y="1417598"/>
                  <a:pt x="1480127" y="1414940"/>
                  <a:pt x="1480127" y="1414940"/>
                </a:cubicBezTo>
                <a:cubicBezTo>
                  <a:pt x="1462406" y="1414940"/>
                  <a:pt x="1457975" y="1412282"/>
                  <a:pt x="1448229" y="1414940"/>
                </a:cubicBezTo>
                <a:cubicBezTo>
                  <a:pt x="1438483" y="1417598"/>
                  <a:pt x="1439369" y="1422029"/>
                  <a:pt x="1421648" y="1430889"/>
                </a:cubicBezTo>
                <a:cubicBezTo>
                  <a:pt x="1403927" y="1439750"/>
                  <a:pt x="1363168" y="1461015"/>
                  <a:pt x="1341903" y="1468103"/>
                </a:cubicBezTo>
                <a:cubicBezTo>
                  <a:pt x="1320638" y="1475191"/>
                  <a:pt x="1313550" y="1472533"/>
                  <a:pt x="1294057" y="1473419"/>
                </a:cubicBezTo>
                <a:cubicBezTo>
                  <a:pt x="1274564" y="1474305"/>
                  <a:pt x="1243552" y="1472533"/>
                  <a:pt x="1224945" y="1473419"/>
                </a:cubicBezTo>
                <a:cubicBezTo>
                  <a:pt x="1206338" y="1474305"/>
                  <a:pt x="1206338" y="1473420"/>
                  <a:pt x="1182415" y="1478736"/>
                </a:cubicBezTo>
                <a:cubicBezTo>
                  <a:pt x="1158492" y="1484052"/>
                  <a:pt x="1115076" y="1494685"/>
                  <a:pt x="1081406" y="1505317"/>
                </a:cubicBezTo>
                <a:cubicBezTo>
                  <a:pt x="1047736" y="1515949"/>
                  <a:pt x="999889" y="1536329"/>
                  <a:pt x="980396" y="1542531"/>
                </a:cubicBezTo>
                <a:cubicBezTo>
                  <a:pt x="960903" y="1548733"/>
                  <a:pt x="980397" y="1554936"/>
                  <a:pt x="964448" y="1542531"/>
                </a:cubicBezTo>
                <a:cubicBezTo>
                  <a:pt x="948499" y="1530126"/>
                  <a:pt x="912170" y="1502659"/>
                  <a:pt x="884703" y="1468103"/>
                </a:cubicBezTo>
                <a:cubicBezTo>
                  <a:pt x="857236" y="1433547"/>
                  <a:pt x="819136" y="1367980"/>
                  <a:pt x="799643" y="1335196"/>
                </a:cubicBezTo>
                <a:cubicBezTo>
                  <a:pt x="780150" y="1302412"/>
                  <a:pt x="767745" y="1271401"/>
                  <a:pt x="767745" y="1271401"/>
                </a:cubicBezTo>
                <a:cubicBezTo>
                  <a:pt x="760657" y="1262540"/>
                  <a:pt x="787238" y="1273173"/>
                  <a:pt x="757113" y="1282033"/>
                </a:cubicBezTo>
                <a:cubicBezTo>
                  <a:pt x="726987" y="1290894"/>
                  <a:pt x="639269" y="1312159"/>
                  <a:pt x="586992" y="1324564"/>
                </a:cubicBezTo>
                <a:cubicBezTo>
                  <a:pt x="534715" y="1336969"/>
                  <a:pt x="485096" y="1347601"/>
                  <a:pt x="443452" y="1356461"/>
                </a:cubicBezTo>
                <a:cubicBezTo>
                  <a:pt x="401808" y="1365321"/>
                  <a:pt x="362822" y="1374182"/>
                  <a:pt x="337127" y="1377726"/>
                </a:cubicBezTo>
                <a:cubicBezTo>
                  <a:pt x="311432" y="1381270"/>
                  <a:pt x="308773" y="1398991"/>
                  <a:pt x="289280" y="1377726"/>
                </a:cubicBezTo>
                <a:cubicBezTo>
                  <a:pt x="269787" y="1356461"/>
                  <a:pt x="244092" y="1286464"/>
                  <a:pt x="220169" y="1250136"/>
                </a:cubicBezTo>
                <a:cubicBezTo>
                  <a:pt x="196246" y="1213808"/>
                  <a:pt x="167892" y="1188113"/>
                  <a:pt x="145741" y="1159759"/>
                </a:cubicBezTo>
                <a:cubicBezTo>
                  <a:pt x="123590" y="1131405"/>
                  <a:pt x="104983" y="1105710"/>
                  <a:pt x="87262" y="1080015"/>
                </a:cubicBezTo>
                <a:cubicBezTo>
                  <a:pt x="69541" y="1054320"/>
                  <a:pt x="39415" y="1005587"/>
                  <a:pt x="39415" y="1005587"/>
                </a:cubicBezTo>
                <a:cubicBezTo>
                  <a:pt x="25238" y="983436"/>
                  <a:pt x="7517" y="958627"/>
                  <a:pt x="2201" y="947108"/>
                </a:cubicBezTo>
                <a:cubicBezTo>
                  <a:pt x="-3115" y="935589"/>
                  <a:pt x="2201" y="953310"/>
                  <a:pt x="7517" y="936475"/>
                </a:cubicBezTo>
                <a:cubicBezTo>
                  <a:pt x="12833" y="919640"/>
                  <a:pt x="21694" y="875337"/>
                  <a:pt x="34099" y="846098"/>
                </a:cubicBezTo>
                <a:cubicBezTo>
                  <a:pt x="46504" y="816859"/>
                  <a:pt x="61566" y="784961"/>
                  <a:pt x="81945" y="761038"/>
                </a:cubicBezTo>
                <a:cubicBezTo>
                  <a:pt x="102324" y="737115"/>
                  <a:pt x="130678" y="727368"/>
                  <a:pt x="156373" y="702559"/>
                </a:cubicBezTo>
                <a:cubicBezTo>
                  <a:pt x="182068" y="677750"/>
                  <a:pt x="213966" y="641421"/>
                  <a:pt x="236117" y="612182"/>
                </a:cubicBezTo>
                <a:cubicBezTo>
                  <a:pt x="258268" y="582943"/>
                  <a:pt x="267129" y="560792"/>
                  <a:pt x="289280" y="527122"/>
                </a:cubicBezTo>
                <a:cubicBezTo>
                  <a:pt x="311431" y="493452"/>
                  <a:pt x="349531" y="439404"/>
                  <a:pt x="369024" y="410164"/>
                </a:cubicBezTo>
                <a:cubicBezTo>
                  <a:pt x="388517" y="380924"/>
                  <a:pt x="394719" y="385354"/>
                  <a:pt x="406238" y="351684"/>
                </a:cubicBezTo>
                <a:cubicBezTo>
                  <a:pt x="417757" y="318014"/>
                  <a:pt x="428390" y="258649"/>
                  <a:pt x="438136" y="208145"/>
                </a:cubicBezTo>
                <a:cubicBezTo>
                  <a:pt x="447882" y="157641"/>
                  <a:pt x="456743" y="82327"/>
                  <a:pt x="464717" y="48657"/>
                </a:cubicBezTo>
                <a:cubicBezTo>
                  <a:pt x="472691" y="14987"/>
                  <a:pt x="462946" y="14100"/>
                  <a:pt x="485983" y="6126"/>
                </a:cubicBezTo>
                <a:cubicBezTo>
                  <a:pt x="509020" y="-1848"/>
                  <a:pt x="560411" y="-76"/>
                  <a:pt x="602941" y="810"/>
                </a:cubicBezTo>
                <a:cubicBezTo>
                  <a:pt x="645471" y="1696"/>
                  <a:pt x="702178" y="9671"/>
                  <a:pt x="741164" y="11443"/>
                </a:cubicBezTo>
                <a:cubicBezTo>
                  <a:pt x="780150" y="13215"/>
                  <a:pt x="807618" y="10557"/>
                  <a:pt x="836857" y="11443"/>
                </a:cubicBezTo>
                <a:cubicBezTo>
                  <a:pt x="866096" y="12329"/>
                  <a:pt x="916601" y="16759"/>
                  <a:pt x="916601" y="16759"/>
                </a:cubicBezTo>
                <a:cubicBezTo>
                  <a:pt x="933436" y="17645"/>
                  <a:pt x="938752" y="3468"/>
                  <a:pt x="937866" y="16759"/>
                </a:cubicBezTo>
                <a:cubicBezTo>
                  <a:pt x="936980" y="30050"/>
                  <a:pt x="925462" y="51315"/>
                  <a:pt x="911285" y="96503"/>
                </a:cubicBezTo>
                <a:cubicBezTo>
                  <a:pt x="897108" y="141691"/>
                  <a:pt x="852806" y="287889"/>
                  <a:pt x="852806" y="287889"/>
                </a:cubicBezTo>
                <a:cubicBezTo>
                  <a:pt x="842173" y="323331"/>
                  <a:pt x="849261" y="296749"/>
                  <a:pt x="847489" y="309154"/>
                </a:cubicBezTo>
                <a:cubicBezTo>
                  <a:pt x="845717" y="321559"/>
                  <a:pt x="843059" y="344596"/>
                  <a:pt x="842173" y="362317"/>
                </a:cubicBezTo>
                <a:cubicBezTo>
                  <a:pt x="841287" y="380038"/>
                  <a:pt x="842173" y="415480"/>
                  <a:pt x="842173" y="415480"/>
                </a:cubicBezTo>
                <a:cubicBezTo>
                  <a:pt x="844831" y="426112"/>
                  <a:pt x="844831" y="425226"/>
                  <a:pt x="858122" y="426112"/>
                </a:cubicBezTo>
                <a:cubicBezTo>
                  <a:pt x="871413" y="426998"/>
                  <a:pt x="900652" y="424340"/>
                  <a:pt x="921917" y="420796"/>
                </a:cubicBezTo>
                <a:cubicBezTo>
                  <a:pt x="943182" y="417252"/>
                  <a:pt x="962676" y="408391"/>
                  <a:pt x="985713" y="404847"/>
                </a:cubicBezTo>
                <a:cubicBezTo>
                  <a:pt x="1008750" y="401303"/>
                  <a:pt x="1039762" y="398645"/>
                  <a:pt x="1060141" y="399531"/>
                </a:cubicBezTo>
                <a:cubicBezTo>
                  <a:pt x="1080520" y="400417"/>
                  <a:pt x="1107987" y="410164"/>
                  <a:pt x="1107987" y="410164"/>
                </a:cubicBezTo>
                <a:cubicBezTo>
                  <a:pt x="1118619" y="415480"/>
                  <a:pt x="1114190" y="421683"/>
                  <a:pt x="1123936" y="431429"/>
                </a:cubicBezTo>
                <a:cubicBezTo>
                  <a:pt x="1133682" y="441175"/>
                  <a:pt x="1154061" y="456238"/>
                  <a:pt x="1166466" y="468643"/>
                </a:cubicBezTo>
                <a:cubicBezTo>
                  <a:pt x="1178871" y="481048"/>
                  <a:pt x="1193048" y="491680"/>
                  <a:pt x="1198364" y="505857"/>
                </a:cubicBezTo>
                <a:cubicBezTo>
                  <a:pt x="1203680" y="520034"/>
                  <a:pt x="1196592" y="542184"/>
                  <a:pt x="1198364" y="553703"/>
                </a:cubicBezTo>
                <a:cubicBezTo>
                  <a:pt x="1200136" y="565222"/>
                  <a:pt x="1200136" y="573196"/>
                  <a:pt x="1208996" y="574968"/>
                </a:cubicBezTo>
                <a:cubicBezTo>
                  <a:pt x="1217856" y="576740"/>
                  <a:pt x="1251527" y="564336"/>
                  <a:pt x="1251527" y="564336"/>
                </a:cubicBezTo>
                <a:lnTo>
                  <a:pt x="1341903" y="543071"/>
                </a:lnTo>
                <a:cubicBezTo>
                  <a:pt x="1370256" y="536869"/>
                  <a:pt x="1400383" y="533324"/>
                  <a:pt x="1421648" y="527122"/>
                </a:cubicBezTo>
                <a:cubicBezTo>
                  <a:pt x="1442913" y="520920"/>
                  <a:pt x="1453545" y="515603"/>
                  <a:pt x="1469494" y="505857"/>
                </a:cubicBezTo>
                <a:cubicBezTo>
                  <a:pt x="1485443" y="496111"/>
                  <a:pt x="1502278" y="476617"/>
                  <a:pt x="1517341" y="468643"/>
                </a:cubicBezTo>
                <a:cubicBezTo>
                  <a:pt x="1532404" y="460669"/>
                  <a:pt x="1537720" y="461554"/>
                  <a:pt x="1559871" y="458010"/>
                </a:cubicBezTo>
                <a:cubicBezTo>
                  <a:pt x="1582022" y="454466"/>
                  <a:pt x="1629869" y="449150"/>
                  <a:pt x="1650248" y="447378"/>
                </a:cubicBezTo>
                <a:cubicBezTo>
                  <a:pt x="1670627" y="445606"/>
                  <a:pt x="1682145" y="447378"/>
                  <a:pt x="1682145" y="447378"/>
                </a:cubicBezTo>
                <a:lnTo>
                  <a:pt x="1708727" y="447378"/>
                </a:lnTo>
                <a:cubicBezTo>
                  <a:pt x="1714929" y="443834"/>
                  <a:pt x="1729992" y="411050"/>
                  <a:pt x="1745941" y="410164"/>
                </a:cubicBezTo>
                <a:close/>
              </a:path>
            </a:pathLst>
          </a:custGeom>
          <a:pattFill prst="pct90">
            <a:fgClr>
              <a:srgbClr val="F8970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4235333" y="1932709"/>
            <a:ext cx="2119745" cy="1665080"/>
          </a:xfrm>
          <a:custGeom>
            <a:avLst/>
            <a:gdLst>
              <a:gd name="connsiteX0" fmla="*/ 26528 w 2327628"/>
              <a:gd name="connsiteY0" fmla="*/ 1835139 h 1835139"/>
              <a:gd name="connsiteX1" fmla="*/ 232268 w 2327628"/>
              <a:gd name="connsiteY1" fmla="*/ 1831329 h 1835139"/>
              <a:gd name="connsiteX2" fmla="*/ 479918 w 2327628"/>
              <a:gd name="connsiteY2" fmla="*/ 1812279 h 1835139"/>
              <a:gd name="connsiteX3" fmla="*/ 738998 w 2327628"/>
              <a:gd name="connsiteY3" fmla="*/ 1816089 h 1835139"/>
              <a:gd name="connsiteX4" fmla="*/ 841868 w 2327628"/>
              <a:gd name="connsiteY4" fmla="*/ 1816089 h 1835139"/>
              <a:gd name="connsiteX5" fmla="*/ 902828 w 2327628"/>
              <a:gd name="connsiteY5" fmla="*/ 1812279 h 1835139"/>
              <a:gd name="connsiteX6" fmla="*/ 967598 w 2327628"/>
              <a:gd name="connsiteY6" fmla="*/ 1808469 h 1835139"/>
              <a:gd name="connsiteX7" fmla="*/ 986648 w 2327628"/>
              <a:gd name="connsiteY7" fmla="*/ 1789419 h 1835139"/>
              <a:gd name="connsiteX8" fmla="*/ 990458 w 2327628"/>
              <a:gd name="connsiteY8" fmla="*/ 1762749 h 1835139"/>
              <a:gd name="connsiteX9" fmla="*/ 1017128 w 2327628"/>
              <a:gd name="connsiteY9" fmla="*/ 1747509 h 1835139"/>
              <a:gd name="connsiteX10" fmla="*/ 1059038 w 2327628"/>
              <a:gd name="connsiteY10" fmla="*/ 1747509 h 1835139"/>
              <a:gd name="connsiteX11" fmla="*/ 1062848 w 2327628"/>
              <a:gd name="connsiteY11" fmla="*/ 1747509 h 1835139"/>
              <a:gd name="connsiteX12" fmla="*/ 1081898 w 2327628"/>
              <a:gd name="connsiteY12" fmla="*/ 1659879 h 1835139"/>
              <a:gd name="connsiteX13" fmla="*/ 1093328 w 2327628"/>
              <a:gd name="connsiteY13" fmla="*/ 1522719 h 1835139"/>
              <a:gd name="connsiteX14" fmla="*/ 1112378 w 2327628"/>
              <a:gd name="connsiteY14" fmla="*/ 1465569 h 1835139"/>
              <a:gd name="connsiteX15" fmla="*/ 1116188 w 2327628"/>
              <a:gd name="connsiteY15" fmla="*/ 1454139 h 1835139"/>
              <a:gd name="connsiteX16" fmla="*/ 1180958 w 2327628"/>
              <a:gd name="connsiteY16" fmla="*/ 1461759 h 1835139"/>
              <a:gd name="connsiteX17" fmla="*/ 1245728 w 2327628"/>
              <a:gd name="connsiteY17" fmla="*/ 1473189 h 1835139"/>
              <a:gd name="connsiteX18" fmla="*/ 1291448 w 2327628"/>
              <a:gd name="connsiteY18" fmla="*/ 1450329 h 1835139"/>
              <a:gd name="connsiteX19" fmla="*/ 1318118 w 2327628"/>
              <a:gd name="connsiteY19" fmla="*/ 1431279 h 1835139"/>
              <a:gd name="connsiteX20" fmla="*/ 1375268 w 2327628"/>
              <a:gd name="connsiteY20" fmla="*/ 1431279 h 1835139"/>
              <a:gd name="connsiteX21" fmla="*/ 1455278 w 2327628"/>
              <a:gd name="connsiteY21" fmla="*/ 1442709 h 1835139"/>
              <a:gd name="connsiteX22" fmla="*/ 1577198 w 2327628"/>
              <a:gd name="connsiteY22" fmla="*/ 1499859 h 1835139"/>
              <a:gd name="connsiteX23" fmla="*/ 1756268 w 2327628"/>
              <a:gd name="connsiteY23" fmla="*/ 1553199 h 1835139"/>
              <a:gd name="connsiteX24" fmla="*/ 1874378 w 2327628"/>
              <a:gd name="connsiteY24" fmla="*/ 1576059 h 1835139"/>
              <a:gd name="connsiteX25" fmla="*/ 1942958 w 2327628"/>
              <a:gd name="connsiteY25" fmla="*/ 1587489 h 1835139"/>
              <a:gd name="connsiteX26" fmla="*/ 1958198 w 2327628"/>
              <a:gd name="connsiteY26" fmla="*/ 1553199 h 1835139"/>
              <a:gd name="connsiteX27" fmla="*/ 1996298 w 2327628"/>
              <a:gd name="connsiteY27" fmla="*/ 1549389 h 1835139"/>
              <a:gd name="connsiteX28" fmla="*/ 1981058 w 2327628"/>
              <a:gd name="connsiteY28" fmla="*/ 1476999 h 1835139"/>
              <a:gd name="connsiteX29" fmla="*/ 1942958 w 2327628"/>
              <a:gd name="connsiteY29" fmla="*/ 1351269 h 1835139"/>
              <a:gd name="connsiteX30" fmla="*/ 1954388 w 2327628"/>
              <a:gd name="connsiteY30" fmla="*/ 1252209 h 1835139"/>
              <a:gd name="connsiteX31" fmla="*/ 2045828 w 2327628"/>
              <a:gd name="connsiteY31" fmla="*/ 1069329 h 1835139"/>
              <a:gd name="connsiteX32" fmla="*/ 2118218 w 2327628"/>
              <a:gd name="connsiteY32" fmla="*/ 977889 h 1835139"/>
              <a:gd name="connsiteX33" fmla="*/ 2133458 w 2327628"/>
              <a:gd name="connsiteY33" fmla="*/ 920739 h 1835139"/>
              <a:gd name="connsiteX34" fmla="*/ 2297288 w 2327628"/>
              <a:gd name="connsiteY34" fmla="*/ 806439 h 1835139"/>
              <a:gd name="connsiteX35" fmla="*/ 2320148 w 2327628"/>
              <a:gd name="connsiteY35" fmla="*/ 783579 h 1835139"/>
              <a:gd name="connsiteX36" fmla="*/ 2209658 w 2327628"/>
              <a:gd name="connsiteY36" fmla="*/ 646419 h 1835139"/>
              <a:gd name="connsiteX37" fmla="*/ 2198228 w 2327628"/>
              <a:gd name="connsiteY37" fmla="*/ 558789 h 1835139"/>
              <a:gd name="connsiteX38" fmla="*/ 2194418 w 2327628"/>
              <a:gd name="connsiteY38" fmla="*/ 535929 h 1835139"/>
              <a:gd name="connsiteX39" fmla="*/ 1992488 w 2327628"/>
              <a:gd name="connsiteY39" fmla="*/ 581649 h 1835139"/>
              <a:gd name="connsiteX40" fmla="*/ 1862948 w 2327628"/>
              <a:gd name="connsiteY40" fmla="*/ 608319 h 1835139"/>
              <a:gd name="connsiteX41" fmla="*/ 1744838 w 2327628"/>
              <a:gd name="connsiteY41" fmla="*/ 410199 h 1835139"/>
              <a:gd name="connsiteX42" fmla="*/ 1683878 w 2327628"/>
              <a:gd name="connsiteY42" fmla="*/ 276849 h 1835139"/>
              <a:gd name="connsiteX43" fmla="*/ 1661018 w 2327628"/>
              <a:gd name="connsiteY43" fmla="*/ 257799 h 1835139"/>
              <a:gd name="connsiteX44" fmla="*/ 1611488 w 2327628"/>
              <a:gd name="connsiteY44" fmla="*/ 242559 h 1835139"/>
              <a:gd name="connsiteX45" fmla="*/ 1516238 w 2327628"/>
              <a:gd name="connsiteY45" fmla="*/ 227319 h 1835139"/>
              <a:gd name="connsiteX46" fmla="*/ 1466708 w 2327628"/>
              <a:gd name="connsiteY46" fmla="*/ 200649 h 1835139"/>
              <a:gd name="connsiteX47" fmla="*/ 1447658 w 2327628"/>
              <a:gd name="connsiteY47" fmla="*/ 71109 h 1835139"/>
              <a:gd name="connsiteX48" fmla="*/ 1299068 w 2327628"/>
              <a:gd name="connsiteY48" fmla="*/ 21579 h 1835139"/>
              <a:gd name="connsiteX49" fmla="*/ 1032368 w 2327628"/>
              <a:gd name="connsiteY49" fmla="*/ 2529 h 1835139"/>
              <a:gd name="connsiteX50" fmla="*/ 750428 w 2327628"/>
              <a:gd name="connsiteY50" fmla="*/ 74919 h 1835139"/>
              <a:gd name="connsiteX51" fmla="*/ 559928 w 2327628"/>
              <a:gd name="connsiteY51" fmla="*/ 97779 h 1835139"/>
              <a:gd name="connsiteX52" fmla="*/ 369428 w 2327628"/>
              <a:gd name="connsiteY52" fmla="*/ 113019 h 1835139"/>
              <a:gd name="connsiteX53" fmla="*/ 308468 w 2327628"/>
              <a:gd name="connsiteY53" fmla="*/ 90159 h 1835139"/>
              <a:gd name="connsiteX54" fmla="*/ 293228 w 2327628"/>
              <a:gd name="connsiteY54" fmla="*/ 82539 h 1835139"/>
              <a:gd name="connsiteX55" fmla="*/ 178928 w 2327628"/>
              <a:gd name="connsiteY55" fmla="*/ 124449 h 1835139"/>
              <a:gd name="connsiteX56" fmla="*/ 68438 w 2327628"/>
              <a:gd name="connsiteY56" fmla="*/ 151119 h 1835139"/>
              <a:gd name="connsiteX57" fmla="*/ 68438 w 2327628"/>
              <a:gd name="connsiteY57" fmla="*/ 356859 h 1835139"/>
              <a:gd name="connsiteX58" fmla="*/ 64628 w 2327628"/>
              <a:gd name="connsiteY58" fmla="*/ 657849 h 1835139"/>
              <a:gd name="connsiteX59" fmla="*/ 79868 w 2327628"/>
              <a:gd name="connsiteY59" fmla="*/ 699759 h 1835139"/>
              <a:gd name="connsiteX60" fmla="*/ 110348 w 2327628"/>
              <a:gd name="connsiteY60" fmla="*/ 714999 h 1835139"/>
              <a:gd name="connsiteX61" fmla="*/ 121778 w 2327628"/>
              <a:gd name="connsiteY61" fmla="*/ 977889 h 1835139"/>
              <a:gd name="connsiteX62" fmla="*/ 121778 w 2327628"/>
              <a:gd name="connsiteY62" fmla="*/ 1301739 h 1835139"/>
              <a:gd name="connsiteX63" fmla="*/ 117968 w 2327628"/>
              <a:gd name="connsiteY63" fmla="*/ 1366509 h 1835139"/>
              <a:gd name="connsiteX64" fmla="*/ 64628 w 2327628"/>
              <a:gd name="connsiteY64" fmla="*/ 1431279 h 1835139"/>
              <a:gd name="connsiteX65" fmla="*/ 64628 w 2327628"/>
              <a:gd name="connsiteY65" fmla="*/ 1431279 h 1835139"/>
              <a:gd name="connsiteX66" fmla="*/ 79868 w 2327628"/>
              <a:gd name="connsiteY66" fmla="*/ 1461759 h 1835139"/>
              <a:gd name="connsiteX67" fmla="*/ 114158 w 2327628"/>
              <a:gd name="connsiteY67" fmla="*/ 1469379 h 1835139"/>
              <a:gd name="connsiteX68" fmla="*/ 53198 w 2327628"/>
              <a:gd name="connsiteY68" fmla="*/ 1537959 h 1835139"/>
              <a:gd name="connsiteX69" fmla="*/ 3668 w 2327628"/>
              <a:gd name="connsiteY69" fmla="*/ 1617969 h 1835139"/>
              <a:gd name="connsiteX70" fmla="*/ 3668 w 2327628"/>
              <a:gd name="connsiteY70" fmla="*/ 1743699 h 1835139"/>
              <a:gd name="connsiteX71" fmla="*/ 26528 w 2327628"/>
              <a:gd name="connsiteY71" fmla="*/ 1835139 h 183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327628" h="1835139">
                <a:moveTo>
                  <a:pt x="26528" y="1835139"/>
                </a:moveTo>
                <a:cubicBezTo>
                  <a:pt x="91615" y="1835139"/>
                  <a:pt x="156703" y="1835139"/>
                  <a:pt x="232268" y="1831329"/>
                </a:cubicBezTo>
                <a:cubicBezTo>
                  <a:pt x="307833" y="1827519"/>
                  <a:pt x="395463" y="1814819"/>
                  <a:pt x="479918" y="1812279"/>
                </a:cubicBezTo>
                <a:cubicBezTo>
                  <a:pt x="564373" y="1809739"/>
                  <a:pt x="678673" y="1815454"/>
                  <a:pt x="738998" y="1816089"/>
                </a:cubicBezTo>
                <a:cubicBezTo>
                  <a:pt x="799323" y="1816724"/>
                  <a:pt x="814563" y="1816724"/>
                  <a:pt x="841868" y="1816089"/>
                </a:cubicBezTo>
                <a:cubicBezTo>
                  <a:pt x="869173" y="1815454"/>
                  <a:pt x="902828" y="1812279"/>
                  <a:pt x="902828" y="1812279"/>
                </a:cubicBezTo>
                <a:cubicBezTo>
                  <a:pt x="923783" y="1811009"/>
                  <a:pt x="953628" y="1812279"/>
                  <a:pt x="967598" y="1808469"/>
                </a:cubicBezTo>
                <a:cubicBezTo>
                  <a:pt x="981568" y="1804659"/>
                  <a:pt x="982838" y="1797039"/>
                  <a:pt x="986648" y="1789419"/>
                </a:cubicBezTo>
                <a:cubicBezTo>
                  <a:pt x="990458" y="1781799"/>
                  <a:pt x="985378" y="1769734"/>
                  <a:pt x="990458" y="1762749"/>
                </a:cubicBezTo>
                <a:cubicBezTo>
                  <a:pt x="995538" y="1755764"/>
                  <a:pt x="1005698" y="1750049"/>
                  <a:pt x="1017128" y="1747509"/>
                </a:cubicBezTo>
                <a:cubicBezTo>
                  <a:pt x="1028558" y="1744969"/>
                  <a:pt x="1059038" y="1747509"/>
                  <a:pt x="1059038" y="1747509"/>
                </a:cubicBezTo>
                <a:cubicBezTo>
                  <a:pt x="1066658" y="1747509"/>
                  <a:pt x="1059038" y="1762114"/>
                  <a:pt x="1062848" y="1747509"/>
                </a:cubicBezTo>
                <a:cubicBezTo>
                  <a:pt x="1066658" y="1732904"/>
                  <a:pt x="1076818" y="1697344"/>
                  <a:pt x="1081898" y="1659879"/>
                </a:cubicBezTo>
                <a:cubicBezTo>
                  <a:pt x="1086978" y="1622414"/>
                  <a:pt x="1088248" y="1555104"/>
                  <a:pt x="1093328" y="1522719"/>
                </a:cubicBezTo>
                <a:cubicBezTo>
                  <a:pt x="1098408" y="1490334"/>
                  <a:pt x="1112378" y="1465569"/>
                  <a:pt x="1112378" y="1465569"/>
                </a:cubicBezTo>
                <a:cubicBezTo>
                  <a:pt x="1116188" y="1454139"/>
                  <a:pt x="1104758" y="1454774"/>
                  <a:pt x="1116188" y="1454139"/>
                </a:cubicBezTo>
                <a:cubicBezTo>
                  <a:pt x="1127618" y="1453504"/>
                  <a:pt x="1159368" y="1458584"/>
                  <a:pt x="1180958" y="1461759"/>
                </a:cubicBezTo>
                <a:cubicBezTo>
                  <a:pt x="1202548" y="1464934"/>
                  <a:pt x="1227313" y="1475094"/>
                  <a:pt x="1245728" y="1473189"/>
                </a:cubicBezTo>
                <a:cubicBezTo>
                  <a:pt x="1264143" y="1471284"/>
                  <a:pt x="1279383" y="1457314"/>
                  <a:pt x="1291448" y="1450329"/>
                </a:cubicBezTo>
                <a:cubicBezTo>
                  <a:pt x="1303513" y="1443344"/>
                  <a:pt x="1304148" y="1434454"/>
                  <a:pt x="1318118" y="1431279"/>
                </a:cubicBezTo>
                <a:cubicBezTo>
                  <a:pt x="1332088" y="1428104"/>
                  <a:pt x="1352408" y="1429374"/>
                  <a:pt x="1375268" y="1431279"/>
                </a:cubicBezTo>
                <a:cubicBezTo>
                  <a:pt x="1398128" y="1433184"/>
                  <a:pt x="1421623" y="1431279"/>
                  <a:pt x="1455278" y="1442709"/>
                </a:cubicBezTo>
                <a:cubicBezTo>
                  <a:pt x="1488933" y="1454139"/>
                  <a:pt x="1527033" y="1481444"/>
                  <a:pt x="1577198" y="1499859"/>
                </a:cubicBezTo>
                <a:cubicBezTo>
                  <a:pt x="1627363" y="1518274"/>
                  <a:pt x="1706738" y="1540499"/>
                  <a:pt x="1756268" y="1553199"/>
                </a:cubicBezTo>
                <a:cubicBezTo>
                  <a:pt x="1805798" y="1565899"/>
                  <a:pt x="1843263" y="1570344"/>
                  <a:pt x="1874378" y="1576059"/>
                </a:cubicBezTo>
                <a:cubicBezTo>
                  <a:pt x="1905493" y="1581774"/>
                  <a:pt x="1928988" y="1591299"/>
                  <a:pt x="1942958" y="1587489"/>
                </a:cubicBezTo>
                <a:cubicBezTo>
                  <a:pt x="1956928" y="1583679"/>
                  <a:pt x="1949308" y="1559549"/>
                  <a:pt x="1958198" y="1553199"/>
                </a:cubicBezTo>
                <a:cubicBezTo>
                  <a:pt x="1967088" y="1546849"/>
                  <a:pt x="1992488" y="1562089"/>
                  <a:pt x="1996298" y="1549389"/>
                </a:cubicBezTo>
                <a:cubicBezTo>
                  <a:pt x="2000108" y="1536689"/>
                  <a:pt x="1989948" y="1510019"/>
                  <a:pt x="1981058" y="1476999"/>
                </a:cubicBezTo>
                <a:cubicBezTo>
                  <a:pt x="1972168" y="1443979"/>
                  <a:pt x="1947403" y="1388734"/>
                  <a:pt x="1942958" y="1351269"/>
                </a:cubicBezTo>
                <a:cubicBezTo>
                  <a:pt x="1938513" y="1313804"/>
                  <a:pt x="1937243" y="1299199"/>
                  <a:pt x="1954388" y="1252209"/>
                </a:cubicBezTo>
                <a:cubicBezTo>
                  <a:pt x="1971533" y="1205219"/>
                  <a:pt x="2018523" y="1115049"/>
                  <a:pt x="2045828" y="1069329"/>
                </a:cubicBezTo>
                <a:cubicBezTo>
                  <a:pt x="2073133" y="1023609"/>
                  <a:pt x="2103613" y="1002654"/>
                  <a:pt x="2118218" y="977889"/>
                </a:cubicBezTo>
                <a:cubicBezTo>
                  <a:pt x="2132823" y="953124"/>
                  <a:pt x="2103613" y="949314"/>
                  <a:pt x="2133458" y="920739"/>
                </a:cubicBezTo>
                <a:cubicBezTo>
                  <a:pt x="2163303" y="892164"/>
                  <a:pt x="2266173" y="829299"/>
                  <a:pt x="2297288" y="806439"/>
                </a:cubicBezTo>
                <a:cubicBezTo>
                  <a:pt x="2328403" y="783579"/>
                  <a:pt x="2334753" y="810249"/>
                  <a:pt x="2320148" y="783579"/>
                </a:cubicBezTo>
                <a:cubicBezTo>
                  <a:pt x="2305543" y="756909"/>
                  <a:pt x="2229978" y="683884"/>
                  <a:pt x="2209658" y="646419"/>
                </a:cubicBezTo>
                <a:cubicBezTo>
                  <a:pt x="2189338" y="608954"/>
                  <a:pt x="2200768" y="577204"/>
                  <a:pt x="2198228" y="558789"/>
                </a:cubicBezTo>
                <a:cubicBezTo>
                  <a:pt x="2195688" y="540374"/>
                  <a:pt x="2228708" y="532119"/>
                  <a:pt x="2194418" y="535929"/>
                </a:cubicBezTo>
                <a:cubicBezTo>
                  <a:pt x="2160128" y="539739"/>
                  <a:pt x="2047733" y="569584"/>
                  <a:pt x="1992488" y="581649"/>
                </a:cubicBezTo>
                <a:cubicBezTo>
                  <a:pt x="1937243" y="593714"/>
                  <a:pt x="1904223" y="636894"/>
                  <a:pt x="1862948" y="608319"/>
                </a:cubicBezTo>
                <a:cubicBezTo>
                  <a:pt x="1821673" y="579744"/>
                  <a:pt x="1774683" y="465444"/>
                  <a:pt x="1744838" y="410199"/>
                </a:cubicBezTo>
                <a:cubicBezTo>
                  <a:pt x="1714993" y="354954"/>
                  <a:pt x="1697848" y="302249"/>
                  <a:pt x="1683878" y="276849"/>
                </a:cubicBezTo>
                <a:cubicBezTo>
                  <a:pt x="1669908" y="251449"/>
                  <a:pt x="1673083" y="263514"/>
                  <a:pt x="1661018" y="257799"/>
                </a:cubicBezTo>
                <a:cubicBezTo>
                  <a:pt x="1648953" y="252084"/>
                  <a:pt x="1635618" y="247639"/>
                  <a:pt x="1611488" y="242559"/>
                </a:cubicBezTo>
                <a:cubicBezTo>
                  <a:pt x="1587358" y="237479"/>
                  <a:pt x="1540368" y="234304"/>
                  <a:pt x="1516238" y="227319"/>
                </a:cubicBezTo>
                <a:cubicBezTo>
                  <a:pt x="1492108" y="220334"/>
                  <a:pt x="1478138" y="226684"/>
                  <a:pt x="1466708" y="200649"/>
                </a:cubicBezTo>
                <a:cubicBezTo>
                  <a:pt x="1455278" y="174614"/>
                  <a:pt x="1475598" y="100954"/>
                  <a:pt x="1447658" y="71109"/>
                </a:cubicBezTo>
                <a:cubicBezTo>
                  <a:pt x="1419718" y="41264"/>
                  <a:pt x="1368283" y="33009"/>
                  <a:pt x="1299068" y="21579"/>
                </a:cubicBezTo>
                <a:cubicBezTo>
                  <a:pt x="1229853" y="10149"/>
                  <a:pt x="1123808" y="-6361"/>
                  <a:pt x="1032368" y="2529"/>
                </a:cubicBezTo>
                <a:cubicBezTo>
                  <a:pt x="940928" y="11419"/>
                  <a:pt x="829168" y="59044"/>
                  <a:pt x="750428" y="74919"/>
                </a:cubicBezTo>
                <a:cubicBezTo>
                  <a:pt x="671688" y="90794"/>
                  <a:pt x="623428" y="91429"/>
                  <a:pt x="559928" y="97779"/>
                </a:cubicBezTo>
                <a:cubicBezTo>
                  <a:pt x="496428" y="104129"/>
                  <a:pt x="411338" y="114289"/>
                  <a:pt x="369428" y="113019"/>
                </a:cubicBezTo>
                <a:cubicBezTo>
                  <a:pt x="327518" y="111749"/>
                  <a:pt x="308468" y="90159"/>
                  <a:pt x="308468" y="90159"/>
                </a:cubicBezTo>
                <a:cubicBezTo>
                  <a:pt x="295768" y="85079"/>
                  <a:pt x="314818" y="76824"/>
                  <a:pt x="293228" y="82539"/>
                </a:cubicBezTo>
                <a:cubicBezTo>
                  <a:pt x="271638" y="88254"/>
                  <a:pt x="216393" y="113019"/>
                  <a:pt x="178928" y="124449"/>
                </a:cubicBezTo>
                <a:cubicBezTo>
                  <a:pt x="141463" y="135879"/>
                  <a:pt x="86853" y="112384"/>
                  <a:pt x="68438" y="151119"/>
                </a:cubicBezTo>
                <a:cubicBezTo>
                  <a:pt x="50023" y="189854"/>
                  <a:pt x="69073" y="272404"/>
                  <a:pt x="68438" y="356859"/>
                </a:cubicBezTo>
                <a:cubicBezTo>
                  <a:pt x="67803" y="441314"/>
                  <a:pt x="62723" y="600699"/>
                  <a:pt x="64628" y="657849"/>
                </a:cubicBezTo>
                <a:cubicBezTo>
                  <a:pt x="66533" y="714999"/>
                  <a:pt x="72248" y="690234"/>
                  <a:pt x="79868" y="699759"/>
                </a:cubicBezTo>
                <a:cubicBezTo>
                  <a:pt x="87488" y="709284"/>
                  <a:pt x="103363" y="668644"/>
                  <a:pt x="110348" y="714999"/>
                </a:cubicBezTo>
                <a:cubicBezTo>
                  <a:pt x="117333" y="761354"/>
                  <a:pt x="119873" y="880099"/>
                  <a:pt x="121778" y="977889"/>
                </a:cubicBezTo>
                <a:cubicBezTo>
                  <a:pt x="123683" y="1075679"/>
                  <a:pt x="122413" y="1236969"/>
                  <a:pt x="121778" y="1301739"/>
                </a:cubicBezTo>
                <a:cubicBezTo>
                  <a:pt x="121143" y="1366509"/>
                  <a:pt x="127493" y="1344919"/>
                  <a:pt x="117968" y="1366509"/>
                </a:cubicBezTo>
                <a:cubicBezTo>
                  <a:pt x="108443" y="1388099"/>
                  <a:pt x="64628" y="1431279"/>
                  <a:pt x="64628" y="1431279"/>
                </a:cubicBezTo>
                <a:lnTo>
                  <a:pt x="64628" y="1431279"/>
                </a:lnTo>
                <a:cubicBezTo>
                  <a:pt x="67168" y="1436359"/>
                  <a:pt x="71613" y="1455409"/>
                  <a:pt x="79868" y="1461759"/>
                </a:cubicBezTo>
                <a:cubicBezTo>
                  <a:pt x="88123" y="1468109"/>
                  <a:pt x="118603" y="1456679"/>
                  <a:pt x="114158" y="1469379"/>
                </a:cubicBezTo>
                <a:cubicBezTo>
                  <a:pt x="109713" y="1482079"/>
                  <a:pt x="71613" y="1513194"/>
                  <a:pt x="53198" y="1537959"/>
                </a:cubicBezTo>
                <a:cubicBezTo>
                  <a:pt x="34783" y="1562724"/>
                  <a:pt x="11923" y="1583679"/>
                  <a:pt x="3668" y="1617969"/>
                </a:cubicBezTo>
                <a:cubicBezTo>
                  <a:pt x="-4587" y="1652259"/>
                  <a:pt x="3668" y="1743699"/>
                  <a:pt x="3668" y="1743699"/>
                </a:cubicBezTo>
                <a:lnTo>
                  <a:pt x="26528" y="1835139"/>
                </a:lnTo>
                <a:close/>
              </a:path>
            </a:pathLst>
          </a:custGeom>
          <a:pattFill prst="pct90">
            <a:fgClr>
              <a:srgbClr val="00B050"/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34"/>
          <p:cNvSpPr txBox="1"/>
          <p:nvPr/>
        </p:nvSpPr>
        <p:spPr>
          <a:xfrm>
            <a:off x="156373" y="145709"/>
            <a:ext cx="11060871" cy="707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45687" tIns="45688" rIns="45687" bIns="4568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4E6D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КЛАСТЕРНОЙ ПОЛИТИКИ В СИСТЕМЕ ПРОФЕССИОНАЛЬНОГО ОБРАЗОВАНИЯ ТОМСКОЙ ОБЛАСТИ</a:t>
            </a:r>
            <a:endParaRPr lang="ru-RU" sz="2000" b="1" dirty="0">
              <a:solidFill>
                <a:srgbClr val="4E6DA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Полилиния 109"/>
          <p:cNvSpPr/>
          <p:nvPr/>
        </p:nvSpPr>
        <p:spPr>
          <a:xfrm>
            <a:off x="4660134" y="4225620"/>
            <a:ext cx="375308" cy="353698"/>
          </a:xfrm>
          <a:custGeom>
            <a:avLst/>
            <a:gdLst>
              <a:gd name="connsiteX0" fmla="*/ 2243 w 375308"/>
              <a:gd name="connsiteY0" fmla="*/ 176259 h 353698"/>
              <a:gd name="connsiteX1" fmla="*/ 55406 w 375308"/>
              <a:gd name="connsiteY1" fmla="*/ 101831 h 353698"/>
              <a:gd name="connsiteX2" fmla="*/ 119201 w 375308"/>
              <a:gd name="connsiteY2" fmla="*/ 38036 h 353698"/>
              <a:gd name="connsiteX3" fmla="*/ 167047 w 375308"/>
              <a:gd name="connsiteY3" fmla="*/ 6138 h 353698"/>
              <a:gd name="connsiteX4" fmla="*/ 198945 w 375308"/>
              <a:gd name="connsiteY4" fmla="*/ 6138 h 353698"/>
              <a:gd name="connsiteX5" fmla="*/ 241475 w 375308"/>
              <a:gd name="connsiteY5" fmla="*/ 69933 h 353698"/>
              <a:gd name="connsiteX6" fmla="*/ 252108 w 375308"/>
              <a:gd name="connsiteY6" fmla="*/ 117780 h 353698"/>
              <a:gd name="connsiteX7" fmla="*/ 289322 w 375308"/>
              <a:gd name="connsiteY7" fmla="*/ 128413 h 353698"/>
              <a:gd name="connsiteX8" fmla="*/ 331852 w 375308"/>
              <a:gd name="connsiteY8" fmla="*/ 149678 h 353698"/>
              <a:gd name="connsiteX9" fmla="*/ 374382 w 375308"/>
              <a:gd name="connsiteY9" fmla="*/ 176259 h 353698"/>
              <a:gd name="connsiteX10" fmla="*/ 289322 w 375308"/>
              <a:gd name="connsiteY10" fmla="*/ 335747 h 353698"/>
              <a:gd name="connsiteX11" fmla="*/ 113885 w 375308"/>
              <a:gd name="connsiteY11" fmla="*/ 346380 h 353698"/>
              <a:gd name="connsiteX12" fmla="*/ 18192 w 375308"/>
              <a:gd name="connsiteY12" fmla="*/ 303850 h 353698"/>
              <a:gd name="connsiteX13" fmla="*/ 2243 w 375308"/>
              <a:gd name="connsiteY13" fmla="*/ 176259 h 353698"/>
              <a:gd name="connsiteX0" fmla="*/ 2243 w 375308"/>
              <a:gd name="connsiteY0" fmla="*/ 176259 h 353698"/>
              <a:gd name="connsiteX1" fmla="*/ 55406 w 375308"/>
              <a:gd name="connsiteY1" fmla="*/ 101831 h 353698"/>
              <a:gd name="connsiteX2" fmla="*/ 108568 w 375308"/>
              <a:gd name="connsiteY2" fmla="*/ 38036 h 353698"/>
              <a:gd name="connsiteX3" fmla="*/ 167047 w 375308"/>
              <a:gd name="connsiteY3" fmla="*/ 6138 h 353698"/>
              <a:gd name="connsiteX4" fmla="*/ 198945 w 375308"/>
              <a:gd name="connsiteY4" fmla="*/ 6138 h 353698"/>
              <a:gd name="connsiteX5" fmla="*/ 241475 w 375308"/>
              <a:gd name="connsiteY5" fmla="*/ 69933 h 353698"/>
              <a:gd name="connsiteX6" fmla="*/ 252108 w 375308"/>
              <a:gd name="connsiteY6" fmla="*/ 117780 h 353698"/>
              <a:gd name="connsiteX7" fmla="*/ 289322 w 375308"/>
              <a:gd name="connsiteY7" fmla="*/ 128413 h 353698"/>
              <a:gd name="connsiteX8" fmla="*/ 331852 w 375308"/>
              <a:gd name="connsiteY8" fmla="*/ 149678 h 353698"/>
              <a:gd name="connsiteX9" fmla="*/ 374382 w 375308"/>
              <a:gd name="connsiteY9" fmla="*/ 176259 h 353698"/>
              <a:gd name="connsiteX10" fmla="*/ 289322 w 375308"/>
              <a:gd name="connsiteY10" fmla="*/ 335747 h 353698"/>
              <a:gd name="connsiteX11" fmla="*/ 113885 w 375308"/>
              <a:gd name="connsiteY11" fmla="*/ 346380 h 353698"/>
              <a:gd name="connsiteX12" fmla="*/ 18192 w 375308"/>
              <a:gd name="connsiteY12" fmla="*/ 303850 h 353698"/>
              <a:gd name="connsiteX13" fmla="*/ 2243 w 375308"/>
              <a:gd name="connsiteY13" fmla="*/ 176259 h 353698"/>
              <a:gd name="connsiteX0" fmla="*/ 2243 w 375308"/>
              <a:gd name="connsiteY0" fmla="*/ 176259 h 353698"/>
              <a:gd name="connsiteX1" fmla="*/ 55406 w 375308"/>
              <a:gd name="connsiteY1" fmla="*/ 80565 h 353698"/>
              <a:gd name="connsiteX2" fmla="*/ 108568 w 375308"/>
              <a:gd name="connsiteY2" fmla="*/ 38036 h 353698"/>
              <a:gd name="connsiteX3" fmla="*/ 167047 w 375308"/>
              <a:gd name="connsiteY3" fmla="*/ 6138 h 353698"/>
              <a:gd name="connsiteX4" fmla="*/ 198945 w 375308"/>
              <a:gd name="connsiteY4" fmla="*/ 6138 h 353698"/>
              <a:gd name="connsiteX5" fmla="*/ 241475 w 375308"/>
              <a:gd name="connsiteY5" fmla="*/ 69933 h 353698"/>
              <a:gd name="connsiteX6" fmla="*/ 252108 w 375308"/>
              <a:gd name="connsiteY6" fmla="*/ 117780 h 353698"/>
              <a:gd name="connsiteX7" fmla="*/ 289322 w 375308"/>
              <a:gd name="connsiteY7" fmla="*/ 128413 h 353698"/>
              <a:gd name="connsiteX8" fmla="*/ 331852 w 375308"/>
              <a:gd name="connsiteY8" fmla="*/ 149678 h 353698"/>
              <a:gd name="connsiteX9" fmla="*/ 374382 w 375308"/>
              <a:gd name="connsiteY9" fmla="*/ 176259 h 353698"/>
              <a:gd name="connsiteX10" fmla="*/ 289322 w 375308"/>
              <a:gd name="connsiteY10" fmla="*/ 335747 h 353698"/>
              <a:gd name="connsiteX11" fmla="*/ 113885 w 375308"/>
              <a:gd name="connsiteY11" fmla="*/ 346380 h 353698"/>
              <a:gd name="connsiteX12" fmla="*/ 18192 w 375308"/>
              <a:gd name="connsiteY12" fmla="*/ 303850 h 353698"/>
              <a:gd name="connsiteX13" fmla="*/ 2243 w 375308"/>
              <a:gd name="connsiteY13" fmla="*/ 176259 h 35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5308" h="353698">
                <a:moveTo>
                  <a:pt x="2243" y="176259"/>
                </a:moveTo>
                <a:cubicBezTo>
                  <a:pt x="8445" y="139045"/>
                  <a:pt x="37685" y="103602"/>
                  <a:pt x="55406" y="80565"/>
                </a:cubicBezTo>
                <a:cubicBezTo>
                  <a:pt x="73127" y="57528"/>
                  <a:pt x="89961" y="50440"/>
                  <a:pt x="108568" y="38036"/>
                </a:cubicBezTo>
                <a:cubicBezTo>
                  <a:pt x="127175" y="25632"/>
                  <a:pt x="151984" y="11454"/>
                  <a:pt x="167047" y="6138"/>
                </a:cubicBezTo>
                <a:cubicBezTo>
                  <a:pt x="182110" y="822"/>
                  <a:pt x="186540" y="-4494"/>
                  <a:pt x="198945" y="6138"/>
                </a:cubicBezTo>
                <a:cubicBezTo>
                  <a:pt x="211350" y="16770"/>
                  <a:pt x="232615" y="51326"/>
                  <a:pt x="241475" y="69933"/>
                </a:cubicBezTo>
                <a:cubicBezTo>
                  <a:pt x="250335" y="88540"/>
                  <a:pt x="244134" y="108033"/>
                  <a:pt x="252108" y="117780"/>
                </a:cubicBezTo>
                <a:cubicBezTo>
                  <a:pt x="260082" y="127527"/>
                  <a:pt x="276031" y="123097"/>
                  <a:pt x="289322" y="128413"/>
                </a:cubicBezTo>
                <a:cubicBezTo>
                  <a:pt x="302613" y="133729"/>
                  <a:pt x="317675" y="141704"/>
                  <a:pt x="331852" y="149678"/>
                </a:cubicBezTo>
                <a:cubicBezTo>
                  <a:pt x="346029" y="157652"/>
                  <a:pt x="381470" y="145247"/>
                  <a:pt x="374382" y="176259"/>
                </a:cubicBezTo>
                <a:cubicBezTo>
                  <a:pt x="367294" y="207271"/>
                  <a:pt x="332738" y="307394"/>
                  <a:pt x="289322" y="335747"/>
                </a:cubicBezTo>
                <a:cubicBezTo>
                  <a:pt x="245906" y="364100"/>
                  <a:pt x="159073" y="351696"/>
                  <a:pt x="113885" y="346380"/>
                </a:cubicBezTo>
                <a:cubicBezTo>
                  <a:pt x="68697" y="341064"/>
                  <a:pt x="33255" y="326887"/>
                  <a:pt x="18192" y="303850"/>
                </a:cubicBezTo>
                <a:cubicBezTo>
                  <a:pt x="3129" y="280813"/>
                  <a:pt x="-3959" y="213473"/>
                  <a:pt x="2243" y="176259"/>
                </a:cubicBezTo>
                <a:close/>
              </a:path>
            </a:pathLst>
          </a:custGeom>
          <a:pattFill prst="pct9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олилиния 110"/>
          <p:cNvSpPr/>
          <p:nvPr/>
        </p:nvSpPr>
        <p:spPr>
          <a:xfrm>
            <a:off x="4634469" y="4385089"/>
            <a:ext cx="516974" cy="368689"/>
          </a:xfrm>
          <a:custGeom>
            <a:avLst/>
            <a:gdLst>
              <a:gd name="connsiteX0" fmla="*/ 415203 w 516974"/>
              <a:gd name="connsiteY0" fmla="*/ 392 h 368689"/>
              <a:gd name="connsiteX1" fmla="*/ 424301 w 516974"/>
              <a:gd name="connsiteY1" fmla="*/ 59532 h 368689"/>
              <a:gd name="connsiteX2" fmla="*/ 456146 w 516974"/>
              <a:gd name="connsiteY2" fmla="*/ 86827 h 368689"/>
              <a:gd name="connsiteX3" fmla="*/ 478892 w 516974"/>
              <a:gd name="connsiteY3" fmla="*/ 118672 h 368689"/>
              <a:gd name="connsiteX4" fmla="*/ 447047 w 516974"/>
              <a:gd name="connsiteY4" fmla="*/ 145968 h 368689"/>
              <a:gd name="connsiteX5" fmla="*/ 456146 w 516974"/>
              <a:gd name="connsiteY5" fmla="*/ 177812 h 368689"/>
              <a:gd name="connsiteX6" fmla="*/ 483441 w 516974"/>
              <a:gd name="connsiteY6" fmla="*/ 177812 h 368689"/>
              <a:gd name="connsiteX7" fmla="*/ 506188 w 516974"/>
              <a:gd name="connsiteY7" fmla="*/ 196010 h 368689"/>
              <a:gd name="connsiteX8" fmla="*/ 510737 w 516974"/>
              <a:gd name="connsiteY8" fmla="*/ 241502 h 368689"/>
              <a:gd name="connsiteX9" fmla="*/ 510737 w 516974"/>
              <a:gd name="connsiteY9" fmla="*/ 273347 h 368689"/>
              <a:gd name="connsiteX10" fmla="*/ 428850 w 516974"/>
              <a:gd name="connsiteY10" fmla="*/ 327938 h 368689"/>
              <a:gd name="connsiteX11" fmla="*/ 192289 w 516974"/>
              <a:gd name="connsiteY11" fmla="*/ 364332 h 368689"/>
              <a:gd name="connsiteX12" fmla="*/ 23967 w 516974"/>
              <a:gd name="connsiteY12" fmla="*/ 350684 h 368689"/>
              <a:gd name="connsiteX13" fmla="*/ 23967 w 516974"/>
              <a:gd name="connsiteY13" fmla="*/ 209657 h 368689"/>
              <a:gd name="connsiteX14" fmla="*/ 237782 w 516974"/>
              <a:gd name="connsiteY14" fmla="*/ 91377 h 368689"/>
              <a:gd name="connsiteX15" fmla="*/ 415203 w 516974"/>
              <a:gd name="connsiteY15" fmla="*/ 392 h 36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6974" h="368689">
                <a:moveTo>
                  <a:pt x="415203" y="392"/>
                </a:moveTo>
                <a:cubicBezTo>
                  <a:pt x="446289" y="-4915"/>
                  <a:pt x="417477" y="45126"/>
                  <a:pt x="424301" y="59532"/>
                </a:cubicBezTo>
                <a:cubicBezTo>
                  <a:pt x="431125" y="73938"/>
                  <a:pt x="447048" y="76970"/>
                  <a:pt x="456146" y="86827"/>
                </a:cubicBezTo>
                <a:cubicBezTo>
                  <a:pt x="465244" y="96684"/>
                  <a:pt x="480409" y="108815"/>
                  <a:pt x="478892" y="118672"/>
                </a:cubicBezTo>
                <a:cubicBezTo>
                  <a:pt x="477375" y="128529"/>
                  <a:pt x="450838" y="136111"/>
                  <a:pt x="447047" y="145968"/>
                </a:cubicBezTo>
                <a:cubicBezTo>
                  <a:pt x="443256" y="155825"/>
                  <a:pt x="450080" y="172505"/>
                  <a:pt x="456146" y="177812"/>
                </a:cubicBezTo>
                <a:cubicBezTo>
                  <a:pt x="462212" y="183119"/>
                  <a:pt x="475101" y="174779"/>
                  <a:pt x="483441" y="177812"/>
                </a:cubicBezTo>
                <a:cubicBezTo>
                  <a:pt x="491781" y="180845"/>
                  <a:pt x="501639" y="185395"/>
                  <a:pt x="506188" y="196010"/>
                </a:cubicBezTo>
                <a:cubicBezTo>
                  <a:pt x="510737" y="206625"/>
                  <a:pt x="509979" y="228613"/>
                  <a:pt x="510737" y="241502"/>
                </a:cubicBezTo>
                <a:cubicBezTo>
                  <a:pt x="511495" y="254392"/>
                  <a:pt x="524385" y="258941"/>
                  <a:pt x="510737" y="273347"/>
                </a:cubicBezTo>
                <a:cubicBezTo>
                  <a:pt x="497089" y="287753"/>
                  <a:pt x="481925" y="312774"/>
                  <a:pt x="428850" y="327938"/>
                </a:cubicBezTo>
                <a:cubicBezTo>
                  <a:pt x="375775" y="343102"/>
                  <a:pt x="259769" y="360541"/>
                  <a:pt x="192289" y="364332"/>
                </a:cubicBezTo>
                <a:cubicBezTo>
                  <a:pt x="124809" y="368123"/>
                  <a:pt x="52021" y="376463"/>
                  <a:pt x="23967" y="350684"/>
                </a:cubicBezTo>
                <a:cubicBezTo>
                  <a:pt x="-4087" y="324905"/>
                  <a:pt x="-11669" y="252875"/>
                  <a:pt x="23967" y="209657"/>
                </a:cubicBezTo>
                <a:cubicBezTo>
                  <a:pt x="59603" y="166439"/>
                  <a:pt x="176367" y="123980"/>
                  <a:pt x="237782" y="91377"/>
                </a:cubicBezTo>
                <a:cubicBezTo>
                  <a:pt x="299197" y="58774"/>
                  <a:pt x="384117" y="5699"/>
                  <a:pt x="415203" y="392"/>
                </a:cubicBezTo>
                <a:close/>
              </a:path>
            </a:pathLst>
          </a:custGeom>
          <a:pattFill prst="pct90">
            <a:fgClr>
              <a:srgbClr val="007FDE"/>
            </a:fgClr>
            <a:bgClr>
              <a:schemeClr val="bg1"/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олилиния 108"/>
          <p:cNvSpPr/>
          <p:nvPr/>
        </p:nvSpPr>
        <p:spPr>
          <a:xfrm>
            <a:off x="4469825" y="4395144"/>
            <a:ext cx="251228" cy="352399"/>
          </a:xfrm>
          <a:custGeom>
            <a:avLst/>
            <a:gdLst>
              <a:gd name="connsiteX0" fmla="*/ 197868 w 251228"/>
              <a:gd name="connsiteY0" fmla="*/ 7195 h 352859"/>
              <a:gd name="connsiteX1" fmla="*/ 251031 w 251228"/>
              <a:gd name="connsiteY1" fmla="*/ 124153 h 352859"/>
              <a:gd name="connsiteX2" fmla="*/ 213817 w 251228"/>
              <a:gd name="connsiteY2" fmla="*/ 273009 h 352859"/>
              <a:gd name="connsiteX3" fmla="*/ 160654 w 251228"/>
              <a:gd name="connsiteY3" fmla="*/ 352753 h 352859"/>
              <a:gd name="connsiteX4" fmla="*/ 80910 w 251228"/>
              <a:gd name="connsiteY4" fmla="*/ 288958 h 352859"/>
              <a:gd name="connsiteX5" fmla="*/ 49012 w 251228"/>
              <a:gd name="connsiteY5" fmla="*/ 241111 h 352859"/>
              <a:gd name="connsiteX6" fmla="*/ 43696 w 251228"/>
              <a:gd name="connsiteY6" fmla="*/ 193265 h 352859"/>
              <a:gd name="connsiteX7" fmla="*/ 17115 w 251228"/>
              <a:gd name="connsiteY7" fmla="*/ 129469 h 352859"/>
              <a:gd name="connsiteX8" fmla="*/ 1166 w 251228"/>
              <a:gd name="connsiteY8" fmla="*/ 86939 h 352859"/>
              <a:gd name="connsiteX9" fmla="*/ 49012 w 251228"/>
              <a:gd name="connsiteY9" fmla="*/ 55042 h 352859"/>
              <a:gd name="connsiteX10" fmla="*/ 134073 w 251228"/>
              <a:gd name="connsiteY10" fmla="*/ 17828 h 352859"/>
              <a:gd name="connsiteX11" fmla="*/ 197868 w 251228"/>
              <a:gd name="connsiteY11" fmla="*/ 7195 h 352859"/>
              <a:gd name="connsiteX0" fmla="*/ 197868 w 251228"/>
              <a:gd name="connsiteY0" fmla="*/ 7195 h 352859"/>
              <a:gd name="connsiteX1" fmla="*/ 251031 w 251228"/>
              <a:gd name="connsiteY1" fmla="*/ 124153 h 352859"/>
              <a:gd name="connsiteX2" fmla="*/ 213817 w 251228"/>
              <a:gd name="connsiteY2" fmla="*/ 273009 h 352859"/>
              <a:gd name="connsiteX3" fmla="*/ 160654 w 251228"/>
              <a:gd name="connsiteY3" fmla="*/ 352753 h 352859"/>
              <a:gd name="connsiteX4" fmla="*/ 80910 w 251228"/>
              <a:gd name="connsiteY4" fmla="*/ 288958 h 352859"/>
              <a:gd name="connsiteX5" fmla="*/ 49012 w 251228"/>
              <a:gd name="connsiteY5" fmla="*/ 241111 h 352859"/>
              <a:gd name="connsiteX6" fmla="*/ 43696 w 251228"/>
              <a:gd name="connsiteY6" fmla="*/ 193265 h 352859"/>
              <a:gd name="connsiteX7" fmla="*/ 17115 w 251228"/>
              <a:gd name="connsiteY7" fmla="*/ 129469 h 352859"/>
              <a:gd name="connsiteX8" fmla="*/ 1166 w 251228"/>
              <a:gd name="connsiteY8" fmla="*/ 86939 h 352859"/>
              <a:gd name="connsiteX9" fmla="*/ 49012 w 251228"/>
              <a:gd name="connsiteY9" fmla="*/ 55042 h 352859"/>
              <a:gd name="connsiteX10" fmla="*/ 123441 w 251228"/>
              <a:gd name="connsiteY10" fmla="*/ 17828 h 352859"/>
              <a:gd name="connsiteX11" fmla="*/ 197868 w 251228"/>
              <a:gd name="connsiteY11" fmla="*/ 7195 h 352859"/>
              <a:gd name="connsiteX0" fmla="*/ 197868 w 251228"/>
              <a:gd name="connsiteY0" fmla="*/ 6735 h 352399"/>
              <a:gd name="connsiteX1" fmla="*/ 251031 w 251228"/>
              <a:gd name="connsiteY1" fmla="*/ 123693 h 352399"/>
              <a:gd name="connsiteX2" fmla="*/ 213817 w 251228"/>
              <a:gd name="connsiteY2" fmla="*/ 272549 h 352399"/>
              <a:gd name="connsiteX3" fmla="*/ 160654 w 251228"/>
              <a:gd name="connsiteY3" fmla="*/ 352293 h 352399"/>
              <a:gd name="connsiteX4" fmla="*/ 80910 w 251228"/>
              <a:gd name="connsiteY4" fmla="*/ 288498 h 352399"/>
              <a:gd name="connsiteX5" fmla="*/ 49012 w 251228"/>
              <a:gd name="connsiteY5" fmla="*/ 240651 h 352399"/>
              <a:gd name="connsiteX6" fmla="*/ 43696 w 251228"/>
              <a:gd name="connsiteY6" fmla="*/ 192805 h 352399"/>
              <a:gd name="connsiteX7" fmla="*/ 17115 w 251228"/>
              <a:gd name="connsiteY7" fmla="*/ 129009 h 352399"/>
              <a:gd name="connsiteX8" fmla="*/ 1166 w 251228"/>
              <a:gd name="connsiteY8" fmla="*/ 86479 h 352399"/>
              <a:gd name="connsiteX9" fmla="*/ 49012 w 251228"/>
              <a:gd name="connsiteY9" fmla="*/ 43949 h 352399"/>
              <a:gd name="connsiteX10" fmla="*/ 123441 w 251228"/>
              <a:gd name="connsiteY10" fmla="*/ 17368 h 352399"/>
              <a:gd name="connsiteX11" fmla="*/ 197868 w 251228"/>
              <a:gd name="connsiteY11" fmla="*/ 6735 h 35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228" h="352399">
                <a:moveTo>
                  <a:pt x="197868" y="6735"/>
                </a:moveTo>
                <a:cubicBezTo>
                  <a:pt x="219133" y="24456"/>
                  <a:pt x="248373" y="79391"/>
                  <a:pt x="251031" y="123693"/>
                </a:cubicBezTo>
                <a:cubicBezTo>
                  <a:pt x="253689" y="167995"/>
                  <a:pt x="228880" y="234449"/>
                  <a:pt x="213817" y="272549"/>
                </a:cubicBezTo>
                <a:cubicBezTo>
                  <a:pt x="198754" y="310649"/>
                  <a:pt x="182805" y="349635"/>
                  <a:pt x="160654" y="352293"/>
                </a:cubicBezTo>
                <a:cubicBezTo>
                  <a:pt x="138503" y="354951"/>
                  <a:pt x="99517" y="307105"/>
                  <a:pt x="80910" y="288498"/>
                </a:cubicBezTo>
                <a:cubicBezTo>
                  <a:pt x="62303" y="269891"/>
                  <a:pt x="55214" y="256600"/>
                  <a:pt x="49012" y="240651"/>
                </a:cubicBezTo>
                <a:cubicBezTo>
                  <a:pt x="42810" y="224702"/>
                  <a:pt x="49012" y="211412"/>
                  <a:pt x="43696" y="192805"/>
                </a:cubicBezTo>
                <a:cubicBezTo>
                  <a:pt x="38380" y="174198"/>
                  <a:pt x="24203" y="146730"/>
                  <a:pt x="17115" y="129009"/>
                </a:cubicBezTo>
                <a:cubicBezTo>
                  <a:pt x="10027" y="111288"/>
                  <a:pt x="-4150" y="100656"/>
                  <a:pt x="1166" y="86479"/>
                </a:cubicBezTo>
                <a:cubicBezTo>
                  <a:pt x="6482" y="72302"/>
                  <a:pt x="26861" y="55468"/>
                  <a:pt x="49012" y="43949"/>
                </a:cubicBezTo>
                <a:cubicBezTo>
                  <a:pt x="71163" y="32430"/>
                  <a:pt x="98632" y="23570"/>
                  <a:pt x="123441" y="17368"/>
                </a:cubicBezTo>
                <a:cubicBezTo>
                  <a:pt x="148250" y="11166"/>
                  <a:pt x="176603" y="-10986"/>
                  <a:pt x="197868" y="6735"/>
                </a:cubicBezTo>
                <a:close/>
              </a:path>
            </a:pathLst>
          </a:custGeom>
          <a:pattFill prst="pct90">
            <a:fgClr>
              <a:srgbClr val="00B050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олилиния 118"/>
          <p:cNvSpPr/>
          <p:nvPr/>
        </p:nvSpPr>
        <p:spPr>
          <a:xfrm>
            <a:off x="1287403" y="1112738"/>
            <a:ext cx="952644" cy="746318"/>
          </a:xfrm>
          <a:custGeom>
            <a:avLst/>
            <a:gdLst>
              <a:gd name="connsiteX0" fmla="*/ 1290696 w 1529801"/>
              <a:gd name="connsiteY0" fmla="*/ 239812 h 811755"/>
              <a:gd name="connsiteX1" fmla="*/ 1125596 w 1529801"/>
              <a:gd name="connsiteY1" fmla="*/ 246162 h 811755"/>
              <a:gd name="connsiteX2" fmla="*/ 1055746 w 1529801"/>
              <a:gd name="connsiteY2" fmla="*/ 233462 h 811755"/>
              <a:gd name="connsiteX3" fmla="*/ 1023996 w 1529801"/>
              <a:gd name="connsiteY3" fmla="*/ 189012 h 811755"/>
              <a:gd name="connsiteX4" fmla="*/ 1049396 w 1529801"/>
              <a:gd name="connsiteY4" fmla="*/ 138212 h 811755"/>
              <a:gd name="connsiteX5" fmla="*/ 1017646 w 1529801"/>
              <a:gd name="connsiteY5" fmla="*/ 112812 h 811755"/>
              <a:gd name="connsiteX6" fmla="*/ 941446 w 1529801"/>
              <a:gd name="connsiteY6" fmla="*/ 119162 h 811755"/>
              <a:gd name="connsiteX7" fmla="*/ 909696 w 1529801"/>
              <a:gd name="connsiteY7" fmla="*/ 131862 h 811755"/>
              <a:gd name="connsiteX8" fmla="*/ 871596 w 1529801"/>
              <a:gd name="connsiteY8" fmla="*/ 150912 h 811755"/>
              <a:gd name="connsiteX9" fmla="*/ 852546 w 1529801"/>
              <a:gd name="connsiteY9" fmla="*/ 169962 h 811755"/>
              <a:gd name="connsiteX10" fmla="*/ 827146 w 1529801"/>
              <a:gd name="connsiteY10" fmla="*/ 144562 h 811755"/>
              <a:gd name="connsiteX11" fmla="*/ 789046 w 1529801"/>
              <a:gd name="connsiteY11" fmla="*/ 100112 h 811755"/>
              <a:gd name="connsiteX12" fmla="*/ 706496 w 1529801"/>
              <a:gd name="connsiteY12" fmla="*/ 131862 h 811755"/>
              <a:gd name="connsiteX13" fmla="*/ 636646 w 1529801"/>
              <a:gd name="connsiteY13" fmla="*/ 131862 h 811755"/>
              <a:gd name="connsiteX14" fmla="*/ 573146 w 1529801"/>
              <a:gd name="connsiteY14" fmla="*/ 119162 h 811755"/>
              <a:gd name="connsiteX15" fmla="*/ 515996 w 1529801"/>
              <a:gd name="connsiteY15" fmla="*/ 131862 h 811755"/>
              <a:gd name="connsiteX16" fmla="*/ 484246 w 1529801"/>
              <a:gd name="connsiteY16" fmla="*/ 131862 h 811755"/>
              <a:gd name="connsiteX17" fmla="*/ 427096 w 1529801"/>
              <a:gd name="connsiteY17" fmla="*/ 87412 h 811755"/>
              <a:gd name="connsiteX18" fmla="*/ 357246 w 1529801"/>
              <a:gd name="connsiteY18" fmla="*/ 74712 h 811755"/>
              <a:gd name="connsiteX19" fmla="*/ 293746 w 1529801"/>
              <a:gd name="connsiteY19" fmla="*/ 68362 h 811755"/>
              <a:gd name="connsiteX20" fmla="*/ 230246 w 1529801"/>
              <a:gd name="connsiteY20" fmla="*/ 49312 h 811755"/>
              <a:gd name="connsiteX21" fmla="*/ 166746 w 1529801"/>
              <a:gd name="connsiteY21" fmla="*/ 17562 h 811755"/>
              <a:gd name="connsiteX22" fmla="*/ 141346 w 1529801"/>
              <a:gd name="connsiteY22" fmla="*/ 4862 h 811755"/>
              <a:gd name="connsiteX23" fmla="*/ 147696 w 1529801"/>
              <a:gd name="connsiteY23" fmla="*/ 100112 h 811755"/>
              <a:gd name="connsiteX24" fmla="*/ 109596 w 1529801"/>
              <a:gd name="connsiteY24" fmla="*/ 157262 h 811755"/>
              <a:gd name="connsiteX25" fmla="*/ 115946 w 1529801"/>
              <a:gd name="connsiteY25" fmla="*/ 252512 h 811755"/>
              <a:gd name="connsiteX26" fmla="*/ 128646 w 1529801"/>
              <a:gd name="connsiteY26" fmla="*/ 290612 h 811755"/>
              <a:gd name="connsiteX27" fmla="*/ 115946 w 1529801"/>
              <a:gd name="connsiteY27" fmla="*/ 316012 h 811755"/>
              <a:gd name="connsiteX28" fmla="*/ 52446 w 1529801"/>
              <a:gd name="connsiteY28" fmla="*/ 335062 h 811755"/>
              <a:gd name="connsiteX29" fmla="*/ 7996 w 1529801"/>
              <a:gd name="connsiteY29" fmla="*/ 379512 h 811755"/>
              <a:gd name="connsiteX30" fmla="*/ 1646 w 1529801"/>
              <a:gd name="connsiteY30" fmla="*/ 443012 h 811755"/>
              <a:gd name="connsiteX31" fmla="*/ 27046 w 1529801"/>
              <a:gd name="connsiteY31" fmla="*/ 525562 h 811755"/>
              <a:gd name="connsiteX32" fmla="*/ 90546 w 1529801"/>
              <a:gd name="connsiteY32" fmla="*/ 735112 h 811755"/>
              <a:gd name="connsiteX33" fmla="*/ 325496 w 1529801"/>
              <a:gd name="connsiteY33" fmla="*/ 627162 h 811755"/>
              <a:gd name="connsiteX34" fmla="*/ 515996 w 1529801"/>
              <a:gd name="connsiteY34" fmla="*/ 811312 h 811755"/>
              <a:gd name="connsiteX35" fmla="*/ 820796 w 1529801"/>
              <a:gd name="connsiteY35" fmla="*/ 677962 h 811755"/>
              <a:gd name="connsiteX36" fmla="*/ 1220846 w 1529801"/>
              <a:gd name="connsiteY36" fmla="*/ 652562 h 811755"/>
              <a:gd name="connsiteX37" fmla="*/ 1290696 w 1529801"/>
              <a:gd name="connsiteY37" fmla="*/ 385862 h 811755"/>
              <a:gd name="connsiteX38" fmla="*/ 1525646 w 1529801"/>
              <a:gd name="connsiteY38" fmla="*/ 341412 h 811755"/>
              <a:gd name="connsiteX39" fmla="*/ 1430396 w 1529801"/>
              <a:gd name="connsiteY39" fmla="*/ 233462 h 811755"/>
              <a:gd name="connsiteX40" fmla="*/ 1290696 w 1529801"/>
              <a:gd name="connsiteY40" fmla="*/ 239812 h 811755"/>
              <a:gd name="connsiteX0" fmla="*/ 1290696 w 1529801"/>
              <a:gd name="connsiteY0" fmla="*/ 239812 h 811755"/>
              <a:gd name="connsiteX1" fmla="*/ 1125596 w 1529801"/>
              <a:gd name="connsiteY1" fmla="*/ 246162 h 811755"/>
              <a:gd name="connsiteX2" fmla="*/ 1055746 w 1529801"/>
              <a:gd name="connsiteY2" fmla="*/ 233462 h 811755"/>
              <a:gd name="connsiteX3" fmla="*/ 1023996 w 1529801"/>
              <a:gd name="connsiteY3" fmla="*/ 189012 h 811755"/>
              <a:gd name="connsiteX4" fmla="*/ 1049396 w 1529801"/>
              <a:gd name="connsiteY4" fmla="*/ 138212 h 811755"/>
              <a:gd name="connsiteX5" fmla="*/ 907114 w 1529801"/>
              <a:gd name="connsiteY5" fmla="*/ 218320 h 811755"/>
              <a:gd name="connsiteX6" fmla="*/ 941446 w 1529801"/>
              <a:gd name="connsiteY6" fmla="*/ 119162 h 811755"/>
              <a:gd name="connsiteX7" fmla="*/ 909696 w 1529801"/>
              <a:gd name="connsiteY7" fmla="*/ 131862 h 811755"/>
              <a:gd name="connsiteX8" fmla="*/ 871596 w 1529801"/>
              <a:gd name="connsiteY8" fmla="*/ 150912 h 811755"/>
              <a:gd name="connsiteX9" fmla="*/ 852546 w 1529801"/>
              <a:gd name="connsiteY9" fmla="*/ 169962 h 811755"/>
              <a:gd name="connsiteX10" fmla="*/ 827146 w 1529801"/>
              <a:gd name="connsiteY10" fmla="*/ 144562 h 811755"/>
              <a:gd name="connsiteX11" fmla="*/ 789046 w 1529801"/>
              <a:gd name="connsiteY11" fmla="*/ 100112 h 811755"/>
              <a:gd name="connsiteX12" fmla="*/ 706496 w 1529801"/>
              <a:gd name="connsiteY12" fmla="*/ 131862 h 811755"/>
              <a:gd name="connsiteX13" fmla="*/ 636646 w 1529801"/>
              <a:gd name="connsiteY13" fmla="*/ 131862 h 811755"/>
              <a:gd name="connsiteX14" fmla="*/ 573146 w 1529801"/>
              <a:gd name="connsiteY14" fmla="*/ 119162 h 811755"/>
              <a:gd name="connsiteX15" fmla="*/ 515996 w 1529801"/>
              <a:gd name="connsiteY15" fmla="*/ 131862 h 811755"/>
              <a:gd name="connsiteX16" fmla="*/ 484246 w 1529801"/>
              <a:gd name="connsiteY16" fmla="*/ 131862 h 811755"/>
              <a:gd name="connsiteX17" fmla="*/ 427096 w 1529801"/>
              <a:gd name="connsiteY17" fmla="*/ 87412 h 811755"/>
              <a:gd name="connsiteX18" fmla="*/ 357246 w 1529801"/>
              <a:gd name="connsiteY18" fmla="*/ 74712 h 811755"/>
              <a:gd name="connsiteX19" fmla="*/ 293746 w 1529801"/>
              <a:gd name="connsiteY19" fmla="*/ 68362 h 811755"/>
              <a:gd name="connsiteX20" fmla="*/ 230246 w 1529801"/>
              <a:gd name="connsiteY20" fmla="*/ 49312 h 811755"/>
              <a:gd name="connsiteX21" fmla="*/ 166746 w 1529801"/>
              <a:gd name="connsiteY21" fmla="*/ 17562 h 811755"/>
              <a:gd name="connsiteX22" fmla="*/ 141346 w 1529801"/>
              <a:gd name="connsiteY22" fmla="*/ 4862 h 811755"/>
              <a:gd name="connsiteX23" fmla="*/ 147696 w 1529801"/>
              <a:gd name="connsiteY23" fmla="*/ 100112 h 811755"/>
              <a:gd name="connsiteX24" fmla="*/ 109596 w 1529801"/>
              <a:gd name="connsiteY24" fmla="*/ 157262 h 811755"/>
              <a:gd name="connsiteX25" fmla="*/ 115946 w 1529801"/>
              <a:gd name="connsiteY25" fmla="*/ 252512 h 811755"/>
              <a:gd name="connsiteX26" fmla="*/ 128646 w 1529801"/>
              <a:gd name="connsiteY26" fmla="*/ 290612 h 811755"/>
              <a:gd name="connsiteX27" fmla="*/ 115946 w 1529801"/>
              <a:gd name="connsiteY27" fmla="*/ 316012 h 811755"/>
              <a:gd name="connsiteX28" fmla="*/ 52446 w 1529801"/>
              <a:gd name="connsiteY28" fmla="*/ 335062 h 811755"/>
              <a:gd name="connsiteX29" fmla="*/ 7996 w 1529801"/>
              <a:gd name="connsiteY29" fmla="*/ 379512 h 811755"/>
              <a:gd name="connsiteX30" fmla="*/ 1646 w 1529801"/>
              <a:gd name="connsiteY30" fmla="*/ 443012 h 811755"/>
              <a:gd name="connsiteX31" fmla="*/ 27046 w 1529801"/>
              <a:gd name="connsiteY31" fmla="*/ 525562 h 811755"/>
              <a:gd name="connsiteX32" fmla="*/ 90546 w 1529801"/>
              <a:gd name="connsiteY32" fmla="*/ 735112 h 811755"/>
              <a:gd name="connsiteX33" fmla="*/ 325496 w 1529801"/>
              <a:gd name="connsiteY33" fmla="*/ 627162 h 811755"/>
              <a:gd name="connsiteX34" fmla="*/ 515996 w 1529801"/>
              <a:gd name="connsiteY34" fmla="*/ 811312 h 811755"/>
              <a:gd name="connsiteX35" fmla="*/ 820796 w 1529801"/>
              <a:gd name="connsiteY35" fmla="*/ 677962 h 811755"/>
              <a:gd name="connsiteX36" fmla="*/ 1220846 w 1529801"/>
              <a:gd name="connsiteY36" fmla="*/ 652562 h 811755"/>
              <a:gd name="connsiteX37" fmla="*/ 1290696 w 1529801"/>
              <a:gd name="connsiteY37" fmla="*/ 385862 h 811755"/>
              <a:gd name="connsiteX38" fmla="*/ 1525646 w 1529801"/>
              <a:gd name="connsiteY38" fmla="*/ 341412 h 811755"/>
              <a:gd name="connsiteX39" fmla="*/ 1430396 w 1529801"/>
              <a:gd name="connsiteY39" fmla="*/ 233462 h 811755"/>
              <a:gd name="connsiteX40" fmla="*/ 1290696 w 1529801"/>
              <a:gd name="connsiteY40" fmla="*/ 239812 h 811755"/>
              <a:gd name="connsiteX0" fmla="*/ 1290696 w 1529801"/>
              <a:gd name="connsiteY0" fmla="*/ 239812 h 811755"/>
              <a:gd name="connsiteX1" fmla="*/ 1125596 w 1529801"/>
              <a:gd name="connsiteY1" fmla="*/ 246162 h 811755"/>
              <a:gd name="connsiteX2" fmla="*/ 1055746 w 1529801"/>
              <a:gd name="connsiteY2" fmla="*/ 233462 h 811755"/>
              <a:gd name="connsiteX3" fmla="*/ 1023996 w 1529801"/>
              <a:gd name="connsiteY3" fmla="*/ 189012 h 811755"/>
              <a:gd name="connsiteX4" fmla="*/ 888622 w 1529801"/>
              <a:gd name="connsiteY4" fmla="*/ 253768 h 811755"/>
              <a:gd name="connsiteX5" fmla="*/ 907114 w 1529801"/>
              <a:gd name="connsiteY5" fmla="*/ 218320 h 811755"/>
              <a:gd name="connsiteX6" fmla="*/ 941446 w 1529801"/>
              <a:gd name="connsiteY6" fmla="*/ 119162 h 811755"/>
              <a:gd name="connsiteX7" fmla="*/ 909696 w 1529801"/>
              <a:gd name="connsiteY7" fmla="*/ 131862 h 811755"/>
              <a:gd name="connsiteX8" fmla="*/ 871596 w 1529801"/>
              <a:gd name="connsiteY8" fmla="*/ 150912 h 811755"/>
              <a:gd name="connsiteX9" fmla="*/ 852546 w 1529801"/>
              <a:gd name="connsiteY9" fmla="*/ 169962 h 811755"/>
              <a:gd name="connsiteX10" fmla="*/ 827146 w 1529801"/>
              <a:gd name="connsiteY10" fmla="*/ 144562 h 811755"/>
              <a:gd name="connsiteX11" fmla="*/ 789046 w 1529801"/>
              <a:gd name="connsiteY11" fmla="*/ 100112 h 811755"/>
              <a:gd name="connsiteX12" fmla="*/ 706496 w 1529801"/>
              <a:gd name="connsiteY12" fmla="*/ 131862 h 811755"/>
              <a:gd name="connsiteX13" fmla="*/ 636646 w 1529801"/>
              <a:gd name="connsiteY13" fmla="*/ 131862 h 811755"/>
              <a:gd name="connsiteX14" fmla="*/ 573146 w 1529801"/>
              <a:gd name="connsiteY14" fmla="*/ 119162 h 811755"/>
              <a:gd name="connsiteX15" fmla="*/ 515996 w 1529801"/>
              <a:gd name="connsiteY15" fmla="*/ 131862 h 811755"/>
              <a:gd name="connsiteX16" fmla="*/ 484246 w 1529801"/>
              <a:gd name="connsiteY16" fmla="*/ 131862 h 811755"/>
              <a:gd name="connsiteX17" fmla="*/ 427096 w 1529801"/>
              <a:gd name="connsiteY17" fmla="*/ 87412 h 811755"/>
              <a:gd name="connsiteX18" fmla="*/ 357246 w 1529801"/>
              <a:gd name="connsiteY18" fmla="*/ 74712 h 811755"/>
              <a:gd name="connsiteX19" fmla="*/ 293746 w 1529801"/>
              <a:gd name="connsiteY19" fmla="*/ 68362 h 811755"/>
              <a:gd name="connsiteX20" fmla="*/ 230246 w 1529801"/>
              <a:gd name="connsiteY20" fmla="*/ 49312 h 811755"/>
              <a:gd name="connsiteX21" fmla="*/ 166746 w 1529801"/>
              <a:gd name="connsiteY21" fmla="*/ 17562 h 811755"/>
              <a:gd name="connsiteX22" fmla="*/ 141346 w 1529801"/>
              <a:gd name="connsiteY22" fmla="*/ 4862 h 811755"/>
              <a:gd name="connsiteX23" fmla="*/ 147696 w 1529801"/>
              <a:gd name="connsiteY23" fmla="*/ 100112 h 811755"/>
              <a:gd name="connsiteX24" fmla="*/ 109596 w 1529801"/>
              <a:gd name="connsiteY24" fmla="*/ 157262 h 811755"/>
              <a:gd name="connsiteX25" fmla="*/ 115946 w 1529801"/>
              <a:gd name="connsiteY25" fmla="*/ 252512 h 811755"/>
              <a:gd name="connsiteX26" fmla="*/ 128646 w 1529801"/>
              <a:gd name="connsiteY26" fmla="*/ 290612 h 811755"/>
              <a:gd name="connsiteX27" fmla="*/ 115946 w 1529801"/>
              <a:gd name="connsiteY27" fmla="*/ 316012 h 811755"/>
              <a:gd name="connsiteX28" fmla="*/ 52446 w 1529801"/>
              <a:gd name="connsiteY28" fmla="*/ 335062 h 811755"/>
              <a:gd name="connsiteX29" fmla="*/ 7996 w 1529801"/>
              <a:gd name="connsiteY29" fmla="*/ 379512 h 811755"/>
              <a:gd name="connsiteX30" fmla="*/ 1646 w 1529801"/>
              <a:gd name="connsiteY30" fmla="*/ 443012 h 811755"/>
              <a:gd name="connsiteX31" fmla="*/ 27046 w 1529801"/>
              <a:gd name="connsiteY31" fmla="*/ 525562 h 811755"/>
              <a:gd name="connsiteX32" fmla="*/ 90546 w 1529801"/>
              <a:gd name="connsiteY32" fmla="*/ 735112 h 811755"/>
              <a:gd name="connsiteX33" fmla="*/ 325496 w 1529801"/>
              <a:gd name="connsiteY33" fmla="*/ 627162 h 811755"/>
              <a:gd name="connsiteX34" fmla="*/ 515996 w 1529801"/>
              <a:gd name="connsiteY34" fmla="*/ 811312 h 811755"/>
              <a:gd name="connsiteX35" fmla="*/ 820796 w 1529801"/>
              <a:gd name="connsiteY35" fmla="*/ 677962 h 811755"/>
              <a:gd name="connsiteX36" fmla="*/ 1220846 w 1529801"/>
              <a:gd name="connsiteY36" fmla="*/ 652562 h 811755"/>
              <a:gd name="connsiteX37" fmla="*/ 1290696 w 1529801"/>
              <a:gd name="connsiteY37" fmla="*/ 385862 h 811755"/>
              <a:gd name="connsiteX38" fmla="*/ 1525646 w 1529801"/>
              <a:gd name="connsiteY38" fmla="*/ 341412 h 811755"/>
              <a:gd name="connsiteX39" fmla="*/ 1430396 w 1529801"/>
              <a:gd name="connsiteY39" fmla="*/ 233462 h 811755"/>
              <a:gd name="connsiteX40" fmla="*/ 1290696 w 1529801"/>
              <a:gd name="connsiteY40" fmla="*/ 239812 h 811755"/>
              <a:gd name="connsiteX0" fmla="*/ 1290696 w 1529801"/>
              <a:gd name="connsiteY0" fmla="*/ 239812 h 811755"/>
              <a:gd name="connsiteX1" fmla="*/ 1125596 w 1529801"/>
              <a:gd name="connsiteY1" fmla="*/ 246162 h 811755"/>
              <a:gd name="connsiteX2" fmla="*/ 1055746 w 1529801"/>
              <a:gd name="connsiteY2" fmla="*/ 233462 h 811755"/>
              <a:gd name="connsiteX3" fmla="*/ 948633 w 1529801"/>
              <a:gd name="connsiteY3" fmla="*/ 244277 h 811755"/>
              <a:gd name="connsiteX4" fmla="*/ 888622 w 1529801"/>
              <a:gd name="connsiteY4" fmla="*/ 253768 h 811755"/>
              <a:gd name="connsiteX5" fmla="*/ 907114 w 1529801"/>
              <a:gd name="connsiteY5" fmla="*/ 218320 h 811755"/>
              <a:gd name="connsiteX6" fmla="*/ 941446 w 1529801"/>
              <a:gd name="connsiteY6" fmla="*/ 119162 h 811755"/>
              <a:gd name="connsiteX7" fmla="*/ 909696 w 1529801"/>
              <a:gd name="connsiteY7" fmla="*/ 131862 h 811755"/>
              <a:gd name="connsiteX8" fmla="*/ 871596 w 1529801"/>
              <a:gd name="connsiteY8" fmla="*/ 150912 h 811755"/>
              <a:gd name="connsiteX9" fmla="*/ 852546 w 1529801"/>
              <a:gd name="connsiteY9" fmla="*/ 169962 h 811755"/>
              <a:gd name="connsiteX10" fmla="*/ 827146 w 1529801"/>
              <a:gd name="connsiteY10" fmla="*/ 144562 h 811755"/>
              <a:gd name="connsiteX11" fmla="*/ 789046 w 1529801"/>
              <a:gd name="connsiteY11" fmla="*/ 100112 h 811755"/>
              <a:gd name="connsiteX12" fmla="*/ 706496 w 1529801"/>
              <a:gd name="connsiteY12" fmla="*/ 131862 h 811755"/>
              <a:gd name="connsiteX13" fmla="*/ 636646 w 1529801"/>
              <a:gd name="connsiteY13" fmla="*/ 131862 h 811755"/>
              <a:gd name="connsiteX14" fmla="*/ 573146 w 1529801"/>
              <a:gd name="connsiteY14" fmla="*/ 119162 h 811755"/>
              <a:gd name="connsiteX15" fmla="*/ 515996 w 1529801"/>
              <a:gd name="connsiteY15" fmla="*/ 131862 h 811755"/>
              <a:gd name="connsiteX16" fmla="*/ 484246 w 1529801"/>
              <a:gd name="connsiteY16" fmla="*/ 131862 h 811755"/>
              <a:gd name="connsiteX17" fmla="*/ 427096 w 1529801"/>
              <a:gd name="connsiteY17" fmla="*/ 87412 h 811755"/>
              <a:gd name="connsiteX18" fmla="*/ 357246 w 1529801"/>
              <a:gd name="connsiteY18" fmla="*/ 74712 h 811755"/>
              <a:gd name="connsiteX19" fmla="*/ 293746 w 1529801"/>
              <a:gd name="connsiteY19" fmla="*/ 68362 h 811755"/>
              <a:gd name="connsiteX20" fmla="*/ 230246 w 1529801"/>
              <a:gd name="connsiteY20" fmla="*/ 49312 h 811755"/>
              <a:gd name="connsiteX21" fmla="*/ 166746 w 1529801"/>
              <a:gd name="connsiteY21" fmla="*/ 17562 h 811755"/>
              <a:gd name="connsiteX22" fmla="*/ 141346 w 1529801"/>
              <a:gd name="connsiteY22" fmla="*/ 4862 h 811755"/>
              <a:gd name="connsiteX23" fmla="*/ 147696 w 1529801"/>
              <a:gd name="connsiteY23" fmla="*/ 100112 h 811755"/>
              <a:gd name="connsiteX24" fmla="*/ 109596 w 1529801"/>
              <a:gd name="connsiteY24" fmla="*/ 157262 h 811755"/>
              <a:gd name="connsiteX25" fmla="*/ 115946 w 1529801"/>
              <a:gd name="connsiteY25" fmla="*/ 252512 h 811755"/>
              <a:gd name="connsiteX26" fmla="*/ 128646 w 1529801"/>
              <a:gd name="connsiteY26" fmla="*/ 290612 h 811755"/>
              <a:gd name="connsiteX27" fmla="*/ 115946 w 1529801"/>
              <a:gd name="connsiteY27" fmla="*/ 316012 h 811755"/>
              <a:gd name="connsiteX28" fmla="*/ 52446 w 1529801"/>
              <a:gd name="connsiteY28" fmla="*/ 335062 h 811755"/>
              <a:gd name="connsiteX29" fmla="*/ 7996 w 1529801"/>
              <a:gd name="connsiteY29" fmla="*/ 379512 h 811755"/>
              <a:gd name="connsiteX30" fmla="*/ 1646 w 1529801"/>
              <a:gd name="connsiteY30" fmla="*/ 443012 h 811755"/>
              <a:gd name="connsiteX31" fmla="*/ 27046 w 1529801"/>
              <a:gd name="connsiteY31" fmla="*/ 525562 h 811755"/>
              <a:gd name="connsiteX32" fmla="*/ 90546 w 1529801"/>
              <a:gd name="connsiteY32" fmla="*/ 735112 h 811755"/>
              <a:gd name="connsiteX33" fmla="*/ 325496 w 1529801"/>
              <a:gd name="connsiteY33" fmla="*/ 627162 h 811755"/>
              <a:gd name="connsiteX34" fmla="*/ 515996 w 1529801"/>
              <a:gd name="connsiteY34" fmla="*/ 811312 h 811755"/>
              <a:gd name="connsiteX35" fmla="*/ 820796 w 1529801"/>
              <a:gd name="connsiteY35" fmla="*/ 677962 h 811755"/>
              <a:gd name="connsiteX36" fmla="*/ 1220846 w 1529801"/>
              <a:gd name="connsiteY36" fmla="*/ 652562 h 811755"/>
              <a:gd name="connsiteX37" fmla="*/ 1290696 w 1529801"/>
              <a:gd name="connsiteY37" fmla="*/ 385862 h 811755"/>
              <a:gd name="connsiteX38" fmla="*/ 1525646 w 1529801"/>
              <a:gd name="connsiteY38" fmla="*/ 341412 h 811755"/>
              <a:gd name="connsiteX39" fmla="*/ 1430396 w 1529801"/>
              <a:gd name="connsiteY39" fmla="*/ 233462 h 811755"/>
              <a:gd name="connsiteX40" fmla="*/ 1290696 w 1529801"/>
              <a:gd name="connsiteY40" fmla="*/ 239812 h 811755"/>
              <a:gd name="connsiteX0" fmla="*/ 1290696 w 1529801"/>
              <a:gd name="connsiteY0" fmla="*/ 239812 h 811755"/>
              <a:gd name="connsiteX1" fmla="*/ 1125596 w 1529801"/>
              <a:gd name="connsiteY1" fmla="*/ 246162 h 811755"/>
              <a:gd name="connsiteX2" fmla="*/ 940190 w 1529801"/>
              <a:gd name="connsiteY2" fmla="*/ 278679 h 811755"/>
              <a:gd name="connsiteX3" fmla="*/ 948633 w 1529801"/>
              <a:gd name="connsiteY3" fmla="*/ 244277 h 811755"/>
              <a:gd name="connsiteX4" fmla="*/ 888622 w 1529801"/>
              <a:gd name="connsiteY4" fmla="*/ 253768 h 811755"/>
              <a:gd name="connsiteX5" fmla="*/ 907114 w 1529801"/>
              <a:gd name="connsiteY5" fmla="*/ 218320 h 811755"/>
              <a:gd name="connsiteX6" fmla="*/ 941446 w 1529801"/>
              <a:gd name="connsiteY6" fmla="*/ 119162 h 811755"/>
              <a:gd name="connsiteX7" fmla="*/ 909696 w 1529801"/>
              <a:gd name="connsiteY7" fmla="*/ 131862 h 811755"/>
              <a:gd name="connsiteX8" fmla="*/ 871596 w 1529801"/>
              <a:gd name="connsiteY8" fmla="*/ 150912 h 811755"/>
              <a:gd name="connsiteX9" fmla="*/ 852546 w 1529801"/>
              <a:gd name="connsiteY9" fmla="*/ 169962 h 811755"/>
              <a:gd name="connsiteX10" fmla="*/ 827146 w 1529801"/>
              <a:gd name="connsiteY10" fmla="*/ 144562 h 811755"/>
              <a:gd name="connsiteX11" fmla="*/ 789046 w 1529801"/>
              <a:gd name="connsiteY11" fmla="*/ 100112 h 811755"/>
              <a:gd name="connsiteX12" fmla="*/ 706496 w 1529801"/>
              <a:gd name="connsiteY12" fmla="*/ 131862 h 811755"/>
              <a:gd name="connsiteX13" fmla="*/ 636646 w 1529801"/>
              <a:gd name="connsiteY13" fmla="*/ 131862 h 811755"/>
              <a:gd name="connsiteX14" fmla="*/ 573146 w 1529801"/>
              <a:gd name="connsiteY14" fmla="*/ 119162 h 811755"/>
              <a:gd name="connsiteX15" fmla="*/ 515996 w 1529801"/>
              <a:gd name="connsiteY15" fmla="*/ 131862 h 811755"/>
              <a:gd name="connsiteX16" fmla="*/ 484246 w 1529801"/>
              <a:gd name="connsiteY16" fmla="*/ 131862 h 811755"/>
              <a:gd name="connsiteX17" fmla="*/ 427096 w 1529801"/>
              <a:gd name="connsiteY17" fmla="*/ 87412 h 811755"/>
              <a:gd name="connsiteX18" fmla="*/ 357246 w 1529801"/>
              <a:gd name="connsiteY18" fmla="*/ 74712 h 811755"/>
              <a:gd name="connsiteX19" fmla="*/ 293746 w 1529801"/>
              <a:gd name="connsiteY19" fmla="*/ 68362 h 811755"/>
              <a:gd name="connsiteX20" fmla="*/ 230246 w 1529801"/>
              <a:gd name="connsiteY20" fmla="*/ 49312 h 811755"/>
              <a:gd name="connsiteX21" fmla="*/ 166746 w 1529801"/>
              <a:gd name="connsiteY21" fmla="*/ 17562 h 811755"/>
              <a:gd name="connsiteX22" fmla="*/ 141346 w 1529801"/>
              <a:gd name="connsiteY22" fmla="*/ 4862 h 811755"/>
              <a:gd name="connsiteX23" fmla="*/ 147696 w 1529801"/>
              <a:gd name="connsiteY23" fmla="*/ 100112 h 811755"/>
              <a:gd name="connsiteX24" fmla="*/ 109596 w 1529801"/>
              <a:gd name="connsiteY24" fmla="*/ 157262 h 811755"/>
              <a:gd name="connsiteX25" fmla="*/ 115946 w 1529801"/>
              <a:gd name="connsiteY25" fmla="*/ 252512 h 811755"/>
              <a:gd name="connsiteX26" fmla="*/ 128646 w 1529801"/>
              <a:gd name="connsiteY26" fmla="*/ 290612 h 811755"/>
              <a:gd name="connsiteX27" fmla="*/ 115946 w 1529801"/>
              <a:gd name="connsiteY27" fmla="*/ 316012 h 811755"/>
              <a:gd name="connsiteX28" fmla="*/ 52446 w 1529801"/>
              <a:gd name="connsiteY28" fmla="*/ 335062 h 811755"/>
              <a:gd name="connsiteX29" fmla="*/ 7996 w 1529801"/>
              <a:gd name="connsiteY29" fmla="*/ 379512 h 811755"/>
              <a:gd name="connsiteX30" fmla="*/ 1646 w 1529801"/>
              <a:gd name="connsiteY30" fmla="*/ 443012 h 811755"/>
              <a:gd name="connsiteX31" fmla="*/ 27046 w 1529801"/>
              <a:gd name="connsiteY31" fmla="*/ 525562 h 811755"/>
              <a:gd name="connsiteX32" fmla="*/ 90546 w 1529801"/>
              <a:gd name="connsiteY32" fmla="*/ 735112 h 811755"/>
              <a:gd name="connsiteX33" fmla="*/ 325496 w 1529801"/>
              <a:gd name="connsiteY33" fmla="*/ 627162 h 811755"/>
              <a:gd name="connsiteX34" fmla="*/ 515996 w 1529801"/>
              <a:gd name="connsiteY34" fmla="*/ 811312 h 811755"/>
              <a:gd name="connsiteX35" fmla="*/ 820796 w 1529801"/>
              <a:gd name="connsiteY35" fmla="*/ 677962 h 811755"/>
              <a:gd name="connsiteX36" fmla="*/ 1220846 w 1529801"/>
              <a:gd name="connsiteY36" fmla="*/ 652562 h 811755"/>
              <a:gd name="connsiteX37" fmla="*/ 1290696 w 1529801"/>
              <a:gd name="connsiteY37" fmla="*/ 385862 h 811755"/>
              <a:gd name="connsiteX38" fmla="*/ 1525646 w 1529801"/>
              <a:gd name="connsiteY38" fmla="*/ 341412 h 811755"/>
              <a:gd name="connsiteX39" fmla="*/ 1430396 w 1529801"/>
              <a:gd name="connsiteY39" fmla="*/ 233462 h 811755"/>
              <a:gd name="connsiteX40" fmla="*/ 1290696 w 1529801"/>
              <a:gd name="connsiteY40" fmla="*/ 239812 h 811755"/>
              <a:gd name="connsiteX0" fmla="*/ 1290696 w 1529801"/>
              <a:gd name="connsiteY0" fmla="*/ 239812 h 811755"/>
              <a:gd name="connsiteX1" fmla="*/ 884435 w 1529801"/>
              <a:gd name="connsiteY1" fmla="*/ 291379 h 811755"/>
              <a:gd name="connsiteX2" fmla="*/ 940190 w 1529801"/>
              <a:gd name="connsiteY2" fmla="*/ 278679 h 811755"/>
              <a:gd name="connsiteX3" fmla="*/ 948633 w 1529801"/>
              <a:gd name="connsiteY3" fmla="*/ 244277 h 811755"/>
              <a:gd name="connsiteX4" fmla="*/ 888622 w 1529801"/>
              <a:gd name="connsiteY4" fmla="*/ 253768 h 811755"/>
              <a:gd name="connsiteX5" fmla="*/ 907114 w 1529801"/>
              <a:gd name="connsiteY5" fmla="*/ 218320 h 811755"/>
              <a:gd name="connsiteX6" fmla="*/ 941446 w 1529801"/>
              <a:gd name="connsiteY6" fmla="*/ 119162 h 811755"/>
              <a:gd name="connsiteX7" fmla="*/ 909696 w 1529801"/>
              <a:gd name="connsiteY7" fmla="*/ 131862 h 811755"/>
              <a:gd name="connsiteX8" fmla="*/ 871596 w 1529801"/>
              <a:gd name="connsiteY8" fmla="*/ 150912 h 811755"/>
              <a:gd name="connsiteX9" fmla="*/ 852546 w 1529801"/>
              <a:gd name="connsiteY9" fmla="*/ 169962 h 811755"/>
              <a:gd name="connsiteX10" fmla="*/ 827146 w 1529801"/>
              <a:gd name="connsiteY10" fmla="*/ 144562 h 811755"/>
              <a:gd name="connsiteX11" fmla="*/ 789046 w 1529801"/>
              <a:gd name="connsiteY11" fmla="*/ 100112 h 811755"/>
              <a:gd name="connsiteX12" fmla="*/ 706496 w 1529801"/>
              <a:gd name="connsiteY12" fmla="*/ 131862 h 811755"/>
              <a:gd name="connsiteX13" fmla="*/ 636646 w 1529801"/>
              <a:gd name="connsiteY13" fmla="*/ 131862 h 811755"/>
              <a:gd name="connsiteX14" fmla="*/ 573146 w 1529801"/>
              <a:gd name="connsiteY14" fmla="*/ 119162 h 811755"/>
              <a:gd name="connsiteX15" fmla="*/ 515996 w 1529801"/>
              <a:gd name="connsiteY15" fmla="*/ 131862 h 811755"/>
              <a:gd name="connsiteX16" fmla="*/ 484246 w 1529801"/>
              <a:gd name="connsiteY16" fmla="*/ 131862 h 811755"/>
              <a:gd name="connsiteX17" fmla="*/ 427096 w 1529801"/>
              <a:gd name="connsiteY17" fmla="*/ 87412 h 811755"/>
              <a:gd name="connsiteX18" fmla="*/ 357246 w 1529801"/>
              <a:gd name="connsiteY18" fmla="*/ 74712 h 811755"/>
              <a:gd name="connsiteX19" fmla="*/ 293746 w 1529801"/>
              <a:gd name="connsiteY19" fmla="*/ 68362 h 811755"/>
              <a:gd name="connsiteX20" fmla="*/ 230246 w 1529801"/>
              <a:gd name="connsiteY20" fmla="*/ 49312 h 811755"/>
              <a:gd name="connsiteX21" fmla="*/ 166746 w 1529801"/>
              <a:gd name="connsiteY21" fmla="*/ 17562 h 811755"/>
              <a:gd name="connsiteX22" fmla="*/ 141346 w 1529801"/>
              <a:gd name="connsiteY22" fmla="*/ 4862 h 811755"/>
              <a:gd name="connsiteX23" fmla="*/ 147696 w 1529801"/>
              <a:gd name="connsiteY23" fmla="*/ 100112 h 811755"/>
              <a:gd name="connsiteX24" fmla="*/ 109596 w 1529801"/>
              <a:gd name="connsiteY24" fmla="*/ 157262 h 811755"/>
              <a:gd name="connsiteX25" fmla="*/ 115946 w 1529801"/>
              <a:gd name="connsiteY25" fmla="*/ 252512 h 811755"/>
              <a:gd name="connsiteX26" fmla="*/ 128646 w 1529801"/>
              <a:gd name="connsiteY26" fmla="*/ 290612 h 811755"/>
              <a:gd name="connsiteX27" fmla="*/ 115946 w 1529801"/>
              <a:gd name="connsiteY27" fmla="*/ 316012 h 811755"/>
              <a:gd name="connsiteX28" fmla="*/ 52446 w 1529801"/>
              <a:gd name="connsiteY28" fmla="*/ 335062 h 811755"/>
              <a:gd name="connsiteX29" fmla="*/ 7996 w 1529801"/>
              <a:gd name="connsiteY29" fmla="*/ 379512 h 811755"/>
              <a:gd name="connsiteX30" fmla="*/ 1646 w 1529801"/>
              <a:gd name="connsiteY30" fmla="*/ 443012 h 811755"/>
              <a:gd name="connsiteX31" fmla="*/ 27046 w 1529801"/>
              <a:gd name="connsiteY31" fmla="*/ 525562 h 811755"/>
              <a:gd name="connsiteX32" fmla="*/ 90546 w 1529801"/>
              <a:gd name="connsiteY32" fmla="*/ 735112 h 811755"/>
              <a:gd name="connsiteX33" fmla="*/ 325496 w 1529801"/>
              <a:gd name="connsiteY33" fmla="*/ 627162 h 811755"/>
              <a:gd name="connsiteX34" fmla="*/ 515996 w 1529801"/>
              <a:gd name="connsiteY34" fmla="*/ 811312 h 811755"/>
              <a:gd name="connsiteX35" fmla="*/ 820796 w 1529801"/>
              <a:gd name="connsiteY35" fmla="*/ 677962 h 811755"/>
              <a:gd name="connsiteX36" fmla="*/ 1220846 w 1529801"/>
              <a:gd name="connsiteY36" fmla="*/ 652562 h 811755"/>
              <a:gd name="connsiteX37" fmla="*/ 1290696 w 1529801"/>
              <a:gd name="connsiteY37" fmla="*/ 385862 h 811755"/>
              <a:gd name="connsiteX38" fmla="*/ 1525646 w 1529801"/>
              <a:gd name="connsiteY38" fmla="*/ 341412 h 811755"/>
              <a:gd name="connsiteX39" fmla="*/ 1430396 w 1529801"/>
              <a:gd name="connsiteY39" fmla="*/ 233462 h 811755"/>
              <a:gd name="connsiteX40" fmla="*/ 1290696 w 1529801"/>
              <a:gd name="connsiteY40" fmla="*/ 239812 h 811755"/>
              <a:gd name="connsiteX0" fmla="*/ 788278 w 1538635"/>
              <a:gd name="connsiteY0" fmla="*/ 340296 h 811755"/>
              <a:gd name="connsiteX1" fmla="*/ 884435 w 1538635"/>
              <a:gd name="connsiteY1" fmla="*/ 291379 h 811755"/>
              <a:gd name="connsiteX2" fmla="*/ 940190 w 1538635"/>
              <a:gd name="connsiteY2" fmla="*/ 278679 h 811755"/>
              <a:gd name="connsiteX3" fmla="*/ 948633 w 1538635"/>
              <a:gd name="connsiteY3" fmla="*/ 244277 h 811755"/>
              <a:gd name="connsiteX4" fmla="*/ 888622 w 1538635"/>
              <a:gd name="connsiteY4" fmla="*/ 253768 h 811755"/>
              <a:gd name="connsiteX5" fmla="*/ 907114 w 1538635"/>
              <a:gd name="connsiteY5" fmla="*/ 218320 h 811755"/>
              <a:gd name="connsiteX6" fmla="*/ 941446 w 1538635"/>
              <a:gd name="connsiteY6" fmla="*/ 119162 h 811755"/>
              <a:gd name="connsiteX7" fmla="*/ 909696 w 1538635"/>
              <a:gd name="connsiteY7" fmla="*/ 131862 h 811755"/>
              <a:gd name="connsiteX8" fmla="*/ 871596 w 1538635"/>
              <a:gd name="connsiteY8" fmla="*/ 150912 h 811755"/>
              <a:gd name="connsiteX9" fmla="*/ 852546 w 1538635"/>
              <a:gd name="connsiteY9" fmla="*/ 169962 h 811755"/>
              <a:gd name="connsiteX10" fmla="*/ 827146 w 1538635"/>
              <a:gd name="connsiteY10" fmla="*/ 144562 h 811755"/>
              <a:gd name="connsiteX11" fmla="*/ 789046 w 1538635"/>
              <a:gd name="connsiteY11" fmla="*/ 100112 h 811755"/>
              <a:gd name="connsiteX12" fmla="*/ 706496 w 1538635"/>
              <a:gd name="connsiteY12" fmla="*/ 131862 h 811755"/>
              <a:gd name="connsiteX13" fmla="*/ 636646 w 1538635"/>
              <a:gd name="connsiteY13" fmla="*/ 131862 h 811755"/>
              <a:gd name="connsiteX14" fmla="*/ 573146 w 1538635"/>
              <a:gd name="connsiteY14" fmla="*/ 119162 h 811755"/>
              <a:gd name="connsiteX15" fmla="*/ 515996 w 1538635"/>
              <a:gd name="connsiteY15" fmla="*/ 131862 h 811755"/>
              <a:gd name="connsiteX16" fmla="*/ 484246 w 1538635"/>
              <a:gd name="connsiteY16" fmla="*/ 131862 h 811755"/>
              <a:gd name="connsiteX17" fmla="*/ 427096 w 1538635"/>
              <a:gd name="connsiteY17" fmla="*/ 87412 h 811755"/>
              <a:gd name="connsiteX18" fmla="*/ 357246 w 1538635"/>
              <a:gd name="connsiteY18" fmla="*/ 74712 h 811755"/>
              <a:gd name="connsiteX19" fmla="*/ 293746 w 1538635"/>
              <a:gd name="connsiteY19" fmla="*/ 68362 h 811755"/>
              <a:gd name="connsiteX20" fmla="*/ 230246 w 1538635"/>
              <a:gd name="connsiteY20" fmla="*/ 49312 h 811755"/>
              <a:gd name="connsiteX21" fmla="*/ 166746 w 1538635"/>
              <a:gd name="connsiteY21" fmla="*/ 17562 h 811755"/>
              <a:gd name="connsiteX22" fmla="*/ 141346 w 1538635"/>
              <a:gd name="connsiteY22" fmla="*/ 4862 h 811755"/>
              <a:gd name="connsiteX23" fmla="*/ 147696 w 1538635"/>
              <a:gd name="connsiteY23" fmla="*/ 100112 h 811755"/>
              <a:gd name="connsiteX24" fmla="*/ 109596 w 1538635"/>
              <a:gd name="connsiteY24" fmla="*/ 157262 h 811755"/>
              <a:gd name="connsiteX25" fmla="*/ 115946 w 1538635"/>
              <a:gd name="connsiteY25" fmla="*/ 252512 h 811755"/>
              <a:gd name="connsiteX26" fmla="*/ 128646 w 1538635"/>
              <a:gd name="connsiteY26" fmla="*/ 290612 h 811755"/>
              <a:gd name="connsiteX27" fmla="*/ 115946 w 1538635"/>
              <a:gd name="connsiteY27" fmla="*/ 316012 h 811755"/>
              <a:gd name="connsiteX28" fmla="*/ 52446 w 1538635"/>
              <a:gd name="connsiteY28" fmla="*/ 335062 h 811755"/>
              <a:gd name="connsiteX29" fmla="*/ 7996 w 1538635"/>
              <a:gd name="connsiteY29" fmla="*/ 379512 h 811755"/>
              <a:gd name="connsiteX30" fmla="*/ 1646 w 1538635"/>
              <a:gd name="connsiteY30" fmla="*/ 443012 h 811755"/>
              <a:gd name="connsiteX31" fmla="*/ 27046 w 1538635"/>
              <a:gd name="connsiteY31" fmla="*/ 525562 h 811755"/>
              <a:gd name="connsiteX32" fmla="*/ 90546 w 1538635"/>
              <a:gd name="connsiteY32" fmla="*/ 735112 h 811755"/>
              <a:gd name="connsiteX33" fmla="*/ 325496 w 1538635"/>
              <a:gd name="connsiteY33" fmla="*/ 627162 h 811755"/>
              <a:gd name="connsiteX34" fmla="*/ 515996 w 1538635"/>
              <a:gd name="connsiteY34" fmla="*/ 811312 h 811755"/>
              <a:gd name="connsiteX35" fmla="*/ 820796 w 1538635"/>
              <a:gd name="connsiteY35" fmla="*/ 677962 h 811755"/>
              <a:gd name="connsiteX36" fmla="*/ 1220846 w 1538635"/>
              <a:gd name="connsiteY36" fmla="*/ 652562 h 811755"/>
              <a:gd name="connsiteX37" fmla="*/ 1290696 w 1538635"/>
              <a:gd name="connsiteY37" fmla="*/ 385862 h 811755"/>
              <a:gd name="connsiteX38" fmla="*/ 1525646 w 1538635"/>
              <a:gd name="connsiteY38" fmla="*/ 341412 h 811755"/>
              <a:gd name="connsiteX39" fmla="*/ 1430396 w 1538635"/>
              <a:gd name="connsiteY39" fmla="*/ 233462 h 811755"/>
              <a:gd name="connsiteX40" fmla="*/ 788278 w 1538635"/>
              <a:gd name="connsiteY40" fmla="*/ 340296 h 811755"/>
              <a:gd name="connsiteX0" fmla="*/ 788278 w 1526239"/>
              <a:gd name="connsiteY0" fmla="*/ 340296 h 811755"/>
              <a:gd name="connsiteX1" fmla="*/ 884435 w 1526239"/>
              <a:gd name="connsiteY1" fmla="*/ 291379 h 811755"/>
              <a:gd name="connsiteX2" fmla="*/ 940190 w 1526239"/>
              <a:gd name="connsiteY2" fmla="*/ 278679 h 811755"/>
              <a:gd name="connsiteX3" fmla="*/ 948633 w 1526239"/>
              <a:gd name="connsiteY3" fmla="*/ 244277 h 811755"/>
              <a:gd name="connsiteX4" fmla="*/ 888622 w 1526239"/>
              <a:gd name="connsiteY4" fmla="*/ 253768 h 811755"/>
              <a:gd name="connsiteX5" fmla="*/ 907114 w 1526239"/>
              <a:gd name="connsiteY5" fmla="*/ 218320 h 811755"/>
              <a:gd name="connsiteX6" fmla="*/ 941446 w 1526239"/>
              <a:gd name="connsiteY6" fmla="*/ 119162 h 811755"/>
              <a:gd name="connsiteX7" fmla="*/ 909696 w 1526239"/>
              <a:gd name="connsiteY7" fmla="*/ 131862 h 811755"/>
              <a:gd name="connsiteX8" fmla="*/ 871596 w 1526239"/>
              <a:gd name="connsiteY8" fmla="*/ 150912 h 811755"/>
              <a:gd name="connsiteX9" fmla="*/ 852546 w 1526239"/>
              <a:gd name="connsiteY9" fmla="*/ 169962 h 811755"/>
              <a:gd name="connsiteX10" fmla="*/ 827146 w 1526239"/>
              <a:gd name="connsiteY10" fmla="*/ 144562 h 811755"/>
              <a:gd name="connsiteX11" fmla="*/ 789046 w 1526239"/>
              <a:gd name="connsiteY11" fmla="*/ 100112 h 811755"/>
              <a:gd name="connsiteX12" fmla="*/ 706496 w 1526239"/>
              <a:gd name="connsiteY12" fmla="*/ 131862 h 811755"/>
              <a:gd name="connsiteX13" fmla="*/ 636646 w 1526239"/>
              <a:gd name="connsiteY13" fmla="*/ 131862 h 811755"/>
              <a:gd name="connsiteX14" fmla="*/ 573146 w 1526239"/>
              <a:gd name="connsiteY14" fmla="*/ 119162 h 811755"/>
              <a:gd name="connsiteX15" fmla="*/ 515996 w 1526239"/>
              <a:gd name="connsiteY15" fmla="*/ 131862 h 811755"/>
              <a:gd name="connsiteX16" fmla="*/ 484246 w 1526239"/>
              <a:gd name="connsiteY16" fmla="*/ 131862 h 811755"/>
              <a:gd name="connsiteX17" fmla="*/ 427096 w 1526239"/>
              <a:gd name="connsiteY17" fmla="*/ 87412 h 811755"/>
              <a:gd name="connsiteX18" fmla="*/ 357246 w 1526239"/>
              <a:gd name="connsiteY18" fmla="*/ 74712 h 811755"/>
              <a:gd name="connsiteX19" fmla="*/ 293746 w 1526239"/>
              <a:gd name="connsiteY19" fmla="*/ 68362 h 811755"/>
              <a:gd name="connsiteX20" fmla="*/ 230246 w 1526239"/>
              <a:gd name="connsiteY20" fmla="*/ 49312 h 811755"/>
              <a:gd name="connsiteX21" fmla="*/ 166746 w 1526239"/>
              <a:gd name="connsiteY21" fmla="*/ 17562 h 811755"/>
              <a:gd name="connsiteX22" fmla="*/ 141346 w 1526239"/>
              <a:gd name="connsiteY22" fmla="*/ 4862 h 811755"/>
              <a:gd name="connsiteX23" fmla="*/ 147696 w 1526239"/>
              <a:gd name="connsiteY23" fmla="*/ 100112 h 811755"/>
              <a:gd name="connsiteX24" fmla="*/ 109596 w 1526239"/>
              <a:gd name="connsiteY24" fmla="*/ 157262 h 811755"/>
              <a:gd name="connsiteX25" fmla="*/ 115946 w 1526239"/>
              <a:gd name="connsiteY25" fmla="*/ 252512 h 811755"/>
              <a:gd name="connsiteX26" fmla="*/ 128646 w 1526239"/>
              <a:gd name="connsiteY26" fmla="*/ 290612 h 811755"/>
              <a:gd name="connsiteX27" fmla="*/ 115946 w 1526239"/>
              <a:gd name="connsiteY27" fmla="*/ 316012 h 811755"/>
              <a:gd name="connsiteX28" fmla="*/ 52446 w 1526239"/>
              <a:gd name="connsiteY28" fmla="*/ 335062 h 811755"/>
              <a:gd name="connsiteX29" fmla="*/ 7996 w 1526239"/>
              <a:gd name="connsiteY29" fmla="*/ 379512 h 811755"/>
              <a:gd name="connsiteX30" fmla="*/ 1646 w 1526239"/>
              <a:gd name="connsiteY30" fmla="*/ 443012 h 811755"/>
              <a:gd name="connsiteX31" fmla="*/ 27046 w 1526239"/>
              <a:gd name="connsiteY31" fmla="*/ 525562 h 811755"/>
              <a:gd name="connsiteX32" fmla="*/ 90546 w 1526239"/>
              <a:gd name="connsiteY32" fmla="*/ 735112 h 811755"/>
              <a:gd name="connsiteX33" fmla="*/ 325496 w 1526239"/>
              <a:gd name="connsiteY33" fmla="*/ 627162 h 811755"/>
              <a:gd name="connsiteX34" fmla="*/ 515996 w 1526239"/>
              <a:gd name="connsiteY34" fmla="*/ 811312 h 811755"/>
              <a:gd name="connsiteX35" fmla="*/ 820796 w 1526239"/>
              <a:gd name="connsiteY35" fmla="*/ 677962 h 811755"/>
              <a:gd name="connsiteX36" fmla="*/ 1220846 w 1526239"/>
              <a:gd name="connsiteY36" fmla="*/ 652562 h 811755"/>
              <a:gd name="connsiteX37" fmla="*/ 1290696 w 1526239"/>
              <a:gd name="connsiteY37" fmla="*/ 385862 h 811755"/>
              <a:gd name="connsiteX38" fmla="*/ 1525646 w 1526239"/>
              <a:gd name="connsiteY38" fmla="*/ 341412 h 811755"/>
              <a:gd name="connsiteX39" fmla="*/ 757156 w 1526239"/>
              <a:gd name="connsiteY39" fmla="*/ 369115 h 811755"/>
              <a:gd name="connsiteX40" fmla="*/ 788278 w 1526239"/>
              <a:gd name="connsiteY40" fmla="*/ 340296 h 811755"/>
              <a:gd name="connsiteX0" fmla="*/ 788278 w 1316756"/>
              <a:gd name="connsiteY0" fmla="*/ 340296 h 811755"/>
              <a:gd name="connsiteX1" fmla="*/ 884435 w 1316756"/>
              <a:gd name="connsiteY1" fmla="*/ 291379 h 811755"/>
              <a:gd name="connsiteX2" fmla="*/ 940190 w 1316756"/>
              <a:gd name="connsiteY2" fmla="*/ 278679 h 811755"/>
              <a:gd name="connsiteX3" fmla="*/ 948633 w 1316756"/>
              <a:gd name="connsiteY3" fmla="*/ 244277 h 811755"/>
              <a:gd name="connsiteX4" fmla="*/ 888622 w 1316756"/>
              <a:gd name="connsiteY4" fmla="*/ 253768 h 811755"/>
              <a:gd name="connsiteX5" fmla="*/ 907114 w 1316756"/>
              <a:gd name="connsiteY5" fmla="*/ 218320 h 811755"/>
              <a:gd name="connsiteX6" fmla="*/ 941446 w 1316756"/>
              <a:gd name="connsiteY6" fmla="*/ 119162 h 811755"/>
              <a:gd name="connsiteX7" fmla="*/ 909696 w 1316756"/>
              <a:gd name="connsiteY7" fmla="*/ 131862 h 811755"/>
              <a:gd name="connsiteX8" fmla="*/ 871596 w 1316756"/>
              <a:gd name="connsiteY8" fmla="*/ 150912 h 811755"/>
              <a:gd name="connsiteX9" fmla="*/ 852546 w 1316756"/>
              <a:gd name="connsiteY9" fmla="*/ 169962 h 811755"/>
              <a:gd name="connsiteX10" fmla="*/ 827146 w 1316756"/>
              <a:gd name="connsiteY10" fmla="*/ 144562 h 811755"/>
              <a:gd name="connsiteX11" fmla="*/ 789046 w 1316756"/>
              <a:gd name="connsiteY11" fmla="*/ 100112 h 811755"/>
              <a:gd name="connsiteX12" fmla="*/ 706496 w 1316756"/>
              <a:gd name="connsiteY12" fmla="*/ 131862 h 811755"/>
              <a:gd name="connsiteX13" fmla="*/ 636646 w 1316756"/>
              <a:gd name="connsiteY13" fmla="*/ 131862 h 811755"/>
              <a:gd name="connsiteX14" fmla="*/ 573146 w 1316756"/>
              <a:gd name="connsiteY14" fmla="*/ 119162 h 811755"/>
              <a:gd name="connsiteX15" fmla="*/ 515996 w 1316756"/>
              <a:gd name="connsiteY15" fmla="*/ 131862 h 811755"/>
              <a:gd name="connsiteX16" fmla="*/ 484246 w 1316756"/>
              <a:gd name="connsiteY16" fmla="*/ 131862 h 811755"/>
              <a:gd name="connsiteX17" fmla="*/ 427096 w 1316756"/>
              <a:gd name="connsiteY17" fmla="*/ 87412 h 811755"/>
              <a:gd name="connsiteX18" fmla="*/ 357246 w 1316756"/>
              <a:gd name="connsiteY18" fmla="*/ 74712 h 811755"/>
              <a:gd name="connsiteX19" fmla="*/ 293746 w 1316756"/>
              <a:gd name="connsiteY19" fmla="*/ 68362 h 811755"/>
              <a:gd name="connsiteX20" fmla="*/ 230246 w 1316756"/>
              <a:gd name="connsiteY20" fmla="*/ 49312 h 811755"/>
              <a:gd name="connsiteX21" fmla="*/ 166746 w 1316756"/>
              <a:gd name="connsiteY21" fmla="*/ 17562 h 811755"/>
              <a:gd name="connsiteX22" fmla="*/ 141346 w 1316756"/>
              <a:gd name="connsiteY22" fmla="*/ 4862 h 811755"/>
              <a:gd name="connsiteX23" fmla="*/ 147696 w 1316756"/>
              <a:gd name="connsiteY23" fmla="*/ 100112 h 811755"/>
              <a:gd name="connsiteX24" fmla="*/ 109596 w 1316756"/>
              <a:gd name="connsiteY24" fmla="*/ 157262 h 811755"/>
              <a:gd name="connsiteX25" fmla="*/ 115946 w 1316756"/>
              <a:gd name="connsiteY25" fmla="*/ 252512 h 811755"/>
              <a:gd name="connsiteX26" fmla="*/ 128646 w 1316756"/>
              <a:gd name="connsiteY26" fmla="*/ 290612 h 811755"/>
              <a:gd name="connsiteX27" fmla="*/ 115946 w 1316756"/>
              <a:gd name="connsiteY27" fmla="*/ 316012 h 811755"/>
              <a:gd name="connsiteX28" fmla="*/ 52446 w 1316756"/>
              <a:gd name="connsiteY28" fmla="*/ 335062 h 811755"/>
              <a:gd name="connsiteX29" fmla="*/ 7996 w 1316756"/>
              <a:gd name="connsiteY29" fmla="*/ 379512 h 811755"/>
              <a:gd name="connsiteX30" fmla="*/ 1646 w 1316756"/>
              <a:gd name="connsiteY30" fmla="*/ 443012 h 811755"/>
              <a:gd name="connsiteX31" fmla="*/ 27046 w 1316756"/>
              <a:gd name="connsiteY31" fmla="*/ 525562 h 811755"/>
              <a:gd name="connsiteX32" fmla="*/ 90546 w 1316756"/>
              <a:gd name="connsiteY32" fmla="*/ 735112 h 811755"/>
              <a:gd name="connsiteX33" fmla="*/ 325496 w 1316756"/>
              <a:gd name="connsiteY33" fmla="*/ 627162 h 811755"/>
              <a:gd name="connsiteX34" fmla="*/ 515996 w 1316756"/>
              <a:gd name="connsiteY34" fmla="*/ 811312 h 811755"/>
              <a:gd name="connsiteX35" fmla="*/ 820796 w 1316756"/>
              <a:gd name="connsiteY35" fmla="*/ 677962 h 811755"/>
              <a:gd name="connsiteX36" fmla="*/ 1220846 w 1316756"/>
              <a:gd name="connsiteY36" fmla="*/ 652562 h 811755"/>
              <a:gd name="connsiteX37" fmla="*/ 1290696 w 1316756"/>
              <a:gd name="connsiteY37" fmla="*/ 385862 h 811755"/>
              <a:gd name="connsiteX38" fmla="*/ 862454 w 1316756"/>
              <a:gd name="connsiteY38" fmla="*/ 346436 h 811755"/>
              <a:gd name="connsiteX39" fmla="*/ 757156 w 1316756"/>
              <a:gd name="connsiteY39" fmla="*/ 369115 h 811755"/>
              <a:gd name="connsiteX40" fmla="*/ 788278 w 1316756"/>
              <a:gd name="connsiteY40" fmla="*/ 340296 h 811755"/>
              <a:gd name="connsiteX0" fmla="*/ 788278 w 1220849"/>
              <a:gd name="connsiteY0" fmla="*/ 340296 h 811755"/>
              <a:gd name="connsiteX1" fmla="*/ 884435 w 1220849"/>
              <a:gd name="connsiteY1" fmla="*/ 291379 h 811755"/>
              <a:gd name="connsiteX2" fmla="*/ 940190 w 1220849"/>
              <a:gd name="connsiteY2" fmla="*/ 278679 h 811755"/>
              <a:gd name="connsiteX3" fmla="*/ 948633 w 1220849"/>
              <a:gd name="connsiteY3" fmla="*/ 244277 h 811755"/>
              <a:gd name="connsiteX4" fmla="*/ 888622 w 1220849"/>
              <a:gd name="connsiteY4" fmla="*/ 253768 h 811755"/>
              <a:gd name="connsiteX5" fmla="*/ 907114 w 1220849"/>
              <a:gd name="connsiteY5" fmla="*/ 218320 h 811755"/>
              <a:gd name="connsiteX6" fmla="*/ 941446 w 1220849"/>
              <a:gd name="connsiteY6" fmla="*/ 119162 h 811755"/>
              <a:gd name="connsiteX7" fmla="*/ 909696 w 1220849"/>
              <a:gd name="connsiteY7" fmla="*/ 131862 h 811755"/>
              <a:gd name="connsiteX8" fmla="*/ 871596 w 1220849"/>
              <a:gd name="connsiteY8" fmla="*/ 150912 h 811755"/>
              <a:gd name="connsiteX9" fmla="*/ 852546 w 1220849"/>
              <a:gd name="connsiteY9" fmla="*/ 169962 h 811755"/>
              <a:gd name="connsiteX10" fmla="*/ 827146 w 1220849"/>
              <a:gd name="connsiteY10" fmla="*/ 144562 h 811755"/>
              <a:gd name="connsiteX11" fmla="*/ 789046 w 1220849"/>
              <a:gd name="connsiteY11" fmla="*/ 100112 h 811755"/>
              <a:gd name="connsiteX12" fmla="*/ 706496 w 1220849"/>
              <a:gd name="connsiteY12" fmla="*/ 131862 h 811755"/>
              <a:gd name="connsiteX13" fmla="*/ 636646 w 1220849"/>
              <a:gd name="connsiteY13" fmla="*/ 131862 h 811755"/>
              <a:gd name="connsiteX14" fmla="*/ 573146 w 1220849"/>
              <a:gd name="connsiteY14" fmla="*/ 119162 h 811755"/>
              <a:gd name="connsiteX15" fmla="*/ 515996 w 1220849"/>
              <a:gd name="connsiteY15" fmla="*/ 131862 h 811755"/>
              <a:gd name="connsiteX16" fmla="*/ 484246 w 1220849"/>
              <a:gd name="connsiteY16" fmla="*/ 131862 h 811755"/>
              <a:gd name="connsiteX17" fmla="*/ 427096 w 1220849"/>
              <a:gd name="connsiteY17" fmla="*/ 87412 h 811755"/>
              <a:gd name="connsiteX18" fmla="*/ 357246 w 1220849"/>
              <a:gd name="connsiteY18" fmla="*/ 74712 h 811755"/>
              <a:gd name="connsiteX19" fmla="*/ 293746 w 1220849"/>
              <a:gd name="connsiteY19" fmla="*/ 68362 h 811755"/>
              <a:gd name="connsiteX20" fmla="*/ 230246 w 1220849"/>
              <a:gd name="connsiteY20" fmla="*/ 49312 h 811755"/>
              <a:gd name="connsiteX21" fmla="*/ 166746 w 1220849"/>
              <a:gd name="connsiteY21" fmla="*/ 17562 h 811755"/>
              <a:gd name="connsiteX22" fmla="*/ 141346 w 1220849"/>
              <a:gd name="connsiteY22" fmla="*/ 4862 h 811755"/>
              <a:gd name="connsiteX23" fmla="*/ 147696 w 1220849"/>
              <a:gd name="connsiteY23" fmla="*/ 100112 h 811755"/>
              <a:gd name="connsiteX24" fmla="*/ 109596 w 1220849"/>
              <a:gd name="connsiteY24" fmla="*/ 157262 h 811755"/>
              <a:gd name="connsiteX25" fmla="*/ 115946 w 1220849"/>
              <a:gd name="connsiteY25" fmla="*/ 252512 h 811755"/>
              <a:gd name="connsiteX26" fmla="*/ 128646 w 1220849"/>
              <a:gd name="connsiteY26" fmla="*/ 290612 h 811755"/>
              <a:gd name="connsiteX27" fmla="*/ 115946 w 1220849"/>
              <a:gd name="connsiteY27" fmla="*/ 316012 h 811755"/>
              <a:gd name="connsiteX28" fmla="*/ 52446 w 1220849"/>
              <a:gd name="connsiteY28" fmla="*/ 335062 h 811755"/>
              <a:gd name="connsiteX29" fmla="*/ 7996 w 1220849"/>
              <a:gd name="connsiteY29" fmla="*/ 379512 h 811755"/>
              <a:gd name="connsiteX30" fmla="*/ 1646 w 1220849"/>
              <a:gd name="connsiteY30" fmla="*/ 443012 h 811755"/>
              <a:gd name="connsiteX31" fmla="*/ 27046 w 1220849"/>
              <a:gd name="connsiteY31" fmla="*/ 525562 h 811755"/>
              <a:gd name="connsiteX32" fmla="*/ 90546 w 1220849"/>
              <a:gd name="connsiteY32" fmla="*/ 735112 h 811755"/>
              <a:gd name="connsiteX33" fmla="*/ 325496 w 1220849"/>
              <a:gd name="connsiteY33" fmla="*/ 627162 h 811755"/>
              <a:gd name="connsiteX34" fmla="*/ 515996 w 1220849"/>
              <a:gd name="connsiteY34" fmla="*/ 811312 h 811755"/>
              <a:gd name="connsiteX35" fmla="*/ 820796 w 1220849"/>
              <a:gd name="connsiteY35" fmla="*/ 677962 h 811755"/>
              <a:gd name="connsiteX36" fmla="*/ 1220846 w 1220849"/>
              <a:gd name="connsiteY36" fmla="*/ 652562 h 811755"/>
              <a:gd name="connsiteX37" fmla="*/ 828471 w 1220849"/>
              <a:gd name="connsiteY37" fmla="*/ 395910 h 811755"/>
              <a:gd name="connsiteX38" fmla="*/ 862454 w 1220849"/>
              <a:gd name="connsiteY38" fmla="*/ 346436 h 811755"/>
              <a:gd name="connsiteX39" fmla="*/ 757156 w 1220849"/>
              <a:gd name="connsiteY39" fmla="*/ 369115 h 811755"/>
              <a:gd name="connsiteX40" fmla="*/ 788278 w 1220849"/>
              <a:gd name="connsiteY40" fmla="*/ 340296 h 811755"/>
              <a:gd name="connsiteX0" fmla="*/ 788278 w 952644"/>
              <a:gd name="connsiteY0" fmla="*/ 340296 h 811841"/>
              <a:gd name="connsiteX1" fmla="*/ 884435 w 952644"/>
              <a:gd name="connsiteY1" fmla="*/ 291379 h 811841"/>
              <a:gd name="connsiteX2" fmla="*/ 940190 w 952644"/>
              <a:gd name="connsiteY2" fmla="*/ 278679 h 811841"/>
              <a:gd name="connsiteX3" fmla="*/ 948633 w 952644"/>
              <a:gd name="connsiteY3" fmla="*/ 244277 h 811841"/>
              <a:gd name="connsiteX4" fmla="*/ 888622 w 952644"/>
              <a:gd name="connsiteY4" fmla="*/ 253768 h 811841"/>
              <a:gd name="connsiteX5" fmla="*/ 907114 w 952644"/>
              <a:gd name="connsiteY5" fmla="*/ 218320 h 811841"/>
              <a:gd name="connsiteX6" fmla="*/ 941446 w 952644"/>
              <a:gd name="connsiteY6" fmla="*/ 119162 h 811841"/>
              <a:gd name="connsiteX7" fmla="*/ 909696 w 952644"/>
              <a:gd name="connsiteY7" fmla="*/ 131862 h 811841"/>
              <a:gd name="connsiteX8" fmla="*/ 871596 w 952644"/>
              <a:gd name="connsiteY8" fmla="*/ 150912 h 811841"/>
              <a:gd name="connsiteX9" fmla="*/ 852546 w 952644"/>
              <a:gd name="connsiteY9" fmla="*/ 169962 h 811841"/>
              <a:gd name="connsiteX10" fmla="*/ 827146 w 952644"/>
              <a:gd name="connsiteY10" fmla="*/ 144562 h 811841"/>
              <a:gd name="connsiteX11" fmla="*/ 789046 w 952644"/>
              <a:gd name="connsiteY11" fmla="*/ 100112 h 811841"/>
              <a:gd name="connsiteX12" fmla="*/ 706496 w 952644"/>
              <a:gd name="connsiteY12" fmla="*/ 131862 h 811841"/>
              <a:gd name="connsiteX13" fmla="*/ 636646 w 952644"/>
              <a:gd name="connsiteY13" fmla="*/ 131862 h 811841"/>
              <a:gd name="connsiteX14" fmla="*/ 573146 w 952644"/>
              <a:gd name="connsiteY14" fmla="*/ 119162 h 811841"/>
              <a:gd name="connsiteX15" fmla="*/ 515996 w 952644"/>
              <a:gd name="connsiteY15" fmla="*/ 131862 h 811841"/>
              <a:gd name="connsiteX16" fmla="*/ 484246 w 952644"/>
              <a:gd name="connsiteY16" fmla="*/ 131862 h 811841"/>
              <a:gd name="connsiteX17" fmla="*/ 427096 w 952644"/>
              <a:gd name="connsiteY17" fmla="*/ 87412 h 811841"/>
              <a:gd name="connsiteX18" fmla="*/ 357246 w 952644"/>
              <a:gd name="connsiteY18" fmla="*/ 74712 h 811841"/>
              <a:gd name="connsiteX19" fmla="*/ 293746 w 952644"/>
              <a:gd name="connsiteY19" fmla="*/ 68362 h 811841"/>
              <a:gd name="connsiteX20" fmla="*/ 230246 w 952644"/>
              <a:gd name="connsiteY20" fmla="*/ 49312 h 811841"/>
              <a:gd name="connsiteX21" fmla="*/ 166746 w 952644"/>
              <a:gd name="connsiteY21" fmla="*/ 17562 h 811841"/>
              <a:gd name="connsiteX22" fmla="*/ 141346 w 952644"/>
              <a:gd name="connsiteY22" fmla="*/ 4862 h 811841"/>
              <a:gd name="connsiteX23" fmla="*/ 147696 w 952644"/>
              <a:gd name="connsiteY23" fmla="*/ 100112 h 811841"/>
              <a:gd name="connsiteX24" fmla="*/ 109596 w 952644"/>
              <a:gd name="connsiteY24" fmla="*/ 157262 h 811841"/>
              <a:gd name="connsiteX25" fmla="*/ 115946 w 952644"/>
              <a:gd name="connsiteY25" fmla="*/ 252512 h 811841"/>
              <a:gd name="connsiteX26" fmla="*/ 128646 w 952644"/>
              <a:gd name="connsiteY26" fmla="*/ 290612 h 811841"/>
              <a:gd name="connsiteX27" fmla="*/ 115946 w 952644"/>
              <a:gd name="connsiteY27" fmla="*/ 316012 h 811841"/>
              <a:gd name="connsiteX28" fmla="*/ 52446 w 952644"/>
              <a:gd name="connsiteY28" fmla="*/ 335062 h 811841"/>
              <a:gd name="connsiteX29" fmla="*/ 7996 w 952644"/>
              <a:gd name="connsiteY29" fmla="*/ 379512 h 811841"/>
              <a:gd name="connsiteX30" fmla="*/ 1646 w 952644"/>
              <a:gd name="connsiteY30" fmla="*/ 443012 h 811841"/>
              <a:gd name="connsiteX31" fmla="*/ 27046 w 952644"/>
              <a:gd name="connsiteY31" fmla="*/ 525562 h 811841"/>
              <a:gd name="connsiteX32" fmla="*/ 90546 w 952644"/>
              <a:gd name="connsiteY32" fmla="*/ 735112 h 811841"/>
              <a:gd name="connsiteX33" fmla="*/ 325496 w 952644"/>
              <a:gd name="connsiteY33" fmla="*/ 627162 h 811841"/>
              <a:gd name="connsiteX34" fmla="*/ 515996 w 952644"/>
              <a:gd name="connsiteY34" fmla="*/ 811312 h 811841"/>
              <a:gd name="connsiteX35" fmla="*/ 820796 w 952644"/>
              <a:gd name="connsiteY35" fmla="*/ 677962 h 811841"/>
              <a:gd name="connsiteX36" fmla="*/ 833985 w 952644"/>
              <a:gd name="connsiteY36" fmla="*/ 531982 h 811841"/>
              <a:gd name="connsiteX37" fmla="*/ 828471 w 952644"/>
              <a:gd name="connsiteY37" fmla="*/ 395910 h 811841"/>
              <a:gd name="connsiteX38" fmla="*/ 862454 w 952644"/>
              <a:gd name="connsiteY38" fmla="*/ 346436 h 811841"/>
              <a:gd name="connsiteX39" fmla="*/ 757156 w 952644"/>
              <a:gd name="connsiteY39" fmla="*/ 369115 h 811841"/>
              <a:gd name="connsiteX40" fmla="*/ 788278 w 952644"/>
              <a:gd name="connsiteY40" fmla="*/ 340296 h 811841"/>
              <a:gd name="connsiteX0" fmla="*/ 788278 w 952644"/>
              <a:gd name="connsiteY0" fmla="*/ 340296 h 811589"/>
              <a:gd name="connsiteX1" fmla="*/ 884435 w 952644"/>
              <a:gd name="connsiteY1" fmla="*/ 291379 h 811589"/>
              <a:gd name="connsiteX2" fmla="*/ 940190 w 952644"/>
              <a:gd name="connsiteY2" fmla="*/ 278679 h 811589"/>
              <a:gd name="connsiteX3" fmla="*/ 948633 w 952644"/>
              <a:gd name="connsiteY3" fmla="*/ 244277 h 811589"/>
              <a:gd name="connsiteX4" fmla="*/ 888622 w 952644"/>
              <a:gd name="connsiteY4" fmla="*/ 253768 h 811589"/>
              <a:gd name="connsiteX5" fmla="*/ 907114 w 952644"/>
              <a:gd name="connsiteY5" fmla="*/ 218320 h 811589"/>
              <a:gd name="connsiteX6" fmla="*/ 941446 w 952644"/>
              <a:gd name="connsiteY6" fmla="*/ 119162 h 811589"/>
              <a:gd name="connsiteX7" fmla="*/ 909696 w 952644"/>
              <a:gd name="connsiteY7" fmla="*/ 131862 h 811589"/>
              <a:gd name="connsiteX8" fmla="*/ 871596 w 952644"/>
              <a:gd name="connsiteY8" fmla="*/ 150912 h 811589"/>
              <a:gd name="connsiteX9" fmla="*/ 852546 w 952644"/>
              <a:gd name="connsiteY9" fmla="*/ 169962 h 811589"/>
              <a:gd name="connsiteX10" fmla="*/ 827146 w 952644"/>
              <a:gd name="connsiteY10" fmla="*/ 144562 h 811589"/>
              <a:gd name="connsiteX11" fmla="*/ 789046 w 952644"/>
              <a:gd name="connsiteY11" fmla="*/ 100112 h 811589"/>
              <a:gd name="connsiteX12" fmla="*/ 706496 w 952644"/>
              <a:gd name="connsiteY12" fmla="*/ 131862 h 811589"/>
              <a:gd name="connsiteX13" fmla="*/ 636646 w 952644"/>
              <a:gd name="connsiteY13" fmla="*/ 131862 h 811589"/>
              <a:gd name="connsiteX14" fmla="*/ 573146 w 952644"/>
              <a:gd name="connsiteY14" fmla="*/ 119162 h 811589"/>
              <a:gd name="connsiteX15" fmla="*/ 515996 w 952644"/>
              <a:gd name="connsiteY15" fmla="*/ 131862 h 811589"/>
              <a:gd name="connsiteX16" fmla="*/ 484246 w 952644"/>
              <a:gd name="connsiteY16" fmla="*/ 131862 h 811589"/>
              <a:gd name="connsiteX17" fmla="*/ 427096 w 952644"/>
              <a:gd name="connsiteY17" fmla="*/ 87412 h 811589"/>
              <a:gd name="connsiteX18" fmla="*/ 357246 w 952644"/>
              <a:gd name="connsiteY18" fmla="*/ 74712 h 811589"/>
              <a:gd name="connsiteX19" fmla="*/ 293746 w 952644"/>
              <a:gd name="connsiteY19" fmla="*/ 68362 h 811589"/>
              <a:gd name="connsiteX20" fmla="*/ 230246 w 952644"/>
              <a:gd name="connsiteY20" fmla="*/ 49312 h 811589"/>
              <a:gd name="connsiteX21" fmla="*/ 166746 w 952644"/>
              <a:gd name="connsiteY21" fmla="*/ 17562 h 811589"/>
              <a:gd name="connsiteX22" fmla="*/ 141346 w 952644"/>
              <a:gd name="connsiteY22" fmla="*/ 4862 h 811589"/>
              <a:gd name="connsiteX23" fmla="*/ 147696 w 952644"/>
              <a:gd name="connsiteY23" fmla="*/ 100112 h 811589"/>
              <a:gd name="connsiteX24" fmla="*/ 109596 w 952644"/>
              <a:gd name="connsiteY24" fmla="*/ 157262 h 811589"/>
              <a:gd name="connsiteX25" fmla="*/ 115946 w 952644"/>
              <a:gd name="connsiteY25" fmla="*/ 252512 h 811589"/>
              <a:gd name="connsiteX26" fmla="*/ 128646 w 952644"/>
              <a:gd name="connsiteY26" fmla="*/ 290612 h 811589"/>
              <a:gd name="connsiteX27" fmla="*/ 115946 w 952644"/>
              <a:gd name="connsiteY27" fmla="*/ 316012 h 811589"/>
              <a:gd name="connsiteX28" fmla="*/ 52446 w 952644"/>
              <a:gd name="connsiteY28" fmla="*/ 335062 h 811589"/>
              <a:gd name="connsiteX29" fmla="*/ 7996 w 952644"/>
              <a:gd name="connsiteY29" fmla="*/ 379512 h 811589"/>
              <a:gd name="connsiteX30" fmla="*/ 1646 w 952644"/>
              <a:gd name="connsiteY30" fmla="*/ 443012 h 811589"/>
              <a:gd name="connsiteX31" fmla="*/ 27046 w 952644"/>
              <a:gd name="connsiteY31" fmla="*/ 525562 h 811589"/>
              <a:gd name="connsiteX32" fmla="*/ 90546 w 952644"/>
              <a:gd name="connsiteY32" fmla="*/ 735112 h 811589"/>
              <a:gd name="connsiteX33" fmla="*/ 325496 w 952644"/>
              <a:gd name="connsiteY33" fmla="*/ 627162 h 811589"/>
              <a:gd name="connsiteX34" fmla="*/ 515996 w 952644"/>
              <a:gd name="connsiteY34" fmla="*/ 811312 h 811589"/>
              <a:gd name="connsiteX35" fmla="*/ 755482 w 952644"/>
              <a:gd name="connsiteY35" fmla="*/ 577479 h 811589"/>
              <a:gd name="connsiteX36" fmla="*/ 833985 w 952644"/>
              <a:gd name="connsiteY36" fmla="*/ 531982 h 811589"/>
              <a:gd name="connsiteX37" fmla="*/ 828471 w 952644"/>
              <a:gd name="connsiteY37" fmla="*/ 395910 h 811589"/>
              <a:gd name="connsiteX38" fmla="*/ 862454 w 952644"/>
              <a:gd name="connsiteY38" fmla="*/ 346436 h 811589"/>
              <a:gd name="connsiteX39" fmla="*/ 757156 w 952644"/>
              <a:gd name="connsiteY39" fmla="*/ 369115 h 811589"/>
              <a:gd name="connsiteX40" fmla="*/ 788278 w 952644"/>
              <a:gd name="connsiteY40" fmla="*/ 340296 h 811589"/>
              <a:gd name="connsiteX0" fmla="*/ 788278 w 952644"/>
              <a:gd name="connsiteY0" fmla="*/ 340296 h 736940"/>
              <a:gd name="connsiteX1" fmla="*/ 884435 w 952644"/>
              <a:gd name="connsiteY1" fmla="*/ 291379 h 736940"/>
              <a:gd name="connsiteX2" fmla="*/ 940190 w 952644"/>
              <a:gd name="connsiteY2" fmla="*/ 278679 h 736940"/>
              <a:gd name="connsiteX3" fmla="*/ 948633 w 952644"/>
              <a:gd name="connsiteY3" fmla="*/ 244277 h 736940"/>
              <a:gd name="connsiteX4" fmla="*/ 888622 w 952644"/>
              <a:gd name="connsiteY4" fmla="*/ 253768 h 736940"/>
              <a:gd name="connsiteX5" fmla="*/ 907114 w 952644"/>
              <a:gd name="connsiteY5" fmla="*/ 218320 h 736940"/>
              <a:gd name="connsiteX6" fmla="*/ 941446 w 952644"/>
              <a:gd name="connsiteY6" fmla="*/ 119162 h 736940"/>
              <a:gd name="connsiteX7" fmla="*/ 909696 w 952644"/>
              <a:gd name="connsiteY7" fmla="*/ 131862 h 736940"/>
              <a:gd name="connsiteX8" fmla="*/ 871596 w 952644"/>
              <a:gd name="connsiteY8" fmla="*/ 150912 h 736940"/>
              <a:gd name="connsiteX9" fmla="*/ 852546 w 952644"/>
              <a:gd name="connsiteY9" fmla="*/ 169962 h 736940"/>
              <a:gd name="connsiteX10" fmla="*/ 827146 w 952644"/>
              <a:gd name="connsiteY10" fmla="*/ 144562 h 736940"/>
              <a:gd name="connsiteX11" fmla="*/ 789046 w 952644"/>
              <a:gd name="connsiteY11" fmla="*/ 100112 h 736940"/>
              <a:gd name="connsiteX12" fmla="*/ 706496 w 952644"/>
              <a:gd name="connsiteY12" fmla="*/ 131862 h 736940"/>
              <a:gd name="connsiteX13" fmla="*/ 636646 w 952644"/>
              <a:gd name="connsiteY13" fmla="*/ 131862 h 736940"/>
              <a:gd name="connsiteX14" fmla="*/ 573146 w 952644"/>
              <a:gd name="connsiteY14" fmla="*/ 119162 h 736940"/>
              <a:gd name="connsiteX15" fmla="*/ 515996 w 952644"/>
              <a:gd name="connsiteY15" fmla="*/ 131862 h 736940"/>
              <a:gd name="connsiteX16" fmla="*/ 484246 w 952644"/>
              <a:gd name="connsiteY16" fmla="*/ 131862 h 736940"/>
              <a:gd name="connsiteX17" fmla="*/ 427096 w 952644"/>
              <a:gd name="connsiteY17" fmla="*/ 87412 h 736940"/>
              <a:gd name="connsiteX18" fmla="*/ 357246 w 952644"/>
              <a:gd name="connsiteY18" fmla="*/ 74712 h 736940"/>
              <a:gd name="connsiteX19" fmla="*/ 293746 w 952644"/>
              <a:gd name="connsiteY19" fmla="*/ 68362 h 736940"/>
              <a:gd name="connsiteX20" fmla="*/ 230246 w 952644"/>
              <a:gd name="connsiteY20" fmla="*/ 49312 h 736940"/>
              <a:gd name="connsiteX21" fmla="*/ 166746 w 952644"/>
              <a:gd name="connsiteY21" fmla="*/ 17562 h 736940"/>
              <a:gd name="connsiteX22" fmla="*/ 141346 w 952644"/>
              <a:gd name="connsiteY22" fmla="*/ 4862 h 736940"/>
              <a:gd name="connsiteX23" fmla="*/ 147696 w 952644"/>
              <a:gd name="connsiteY23" fmla="*/ 100112 h 736940"/>
              <a:gd name="connsiteX24" fmla="*/ 109596 w 952644"/>
              <a:gd name="connsiteY24" fmla="*/ 157262 h 736940"/>
              <a:gd name="connsiteX25" fmla="*/ 115946 w 952644"/>
              <a:gd name="connsiteY25" fmla="*/ 252512 h 736940"/>
              <a:gd name="connsiteX26" fmla="*/ 128646 w 952644"/>
              <a:gd name="connsiteY26" fmla="*/ 290612 h 736940"/>
              <a:gd name="connsiteX27" fmla="*/ 115946 w 952644"/>
              <a:gd name="connsiteY27" fmla="*/ 316012 h 736940"/>
              <a:gd name="connsiteX28" fmla="*/ 52446 w 952644"/>
              <a:gd name="connsiteY28" fmla="*/ 335062 h 736940"/>
              <a:gd name="connsiteX29" fmla="*/ 7996 w 952644"/>
              <a:gd name="connsiteY29" fmla="*/ 379512 h 736940"/>
              <a:gd name="connsiteX30" fmla="*/ 1646 w 952644"/>
              <a:gd name="connsiteY30" fmla="*/ 443012 h 736940"/>
              <a:gd name="connsiteX31" fmla="*/ 27046 w 952644"/>
              <a:gd name="connsiteY31" fmla="*/ 525562 h 736940"/>
              <a:gd name="connsiteX32" fmla="*/ 90546 w 952644"/>
              <a:gd name="connsiteY32" fmla="*/ 735112 h 736940"/>
              <a:gd name="connsiteX33" fmla="*/ 325496 w 952644"/>
              <a:gd name="connsiteY33" fmla="*/ 627162 h 736940"/>
              <a:gd name="connsiteX34" fmla="*/ 500923 w 952644"/>
              <a:gd name="connsiteY34" fmla="*/ 620393 h 736940"/>
              <a:gd name="connsiteX35" fmla="*/ 755482 w 952644"/>
              <a:gd name="connsiteY35" fmla="*/ 577479 h 736940"/>
              <a:gd name="connsiteX36" fmla="*/ 833985 w 952644"/>
              <a:gd name="connsiteY36" fmla="*/ 531982 h 736940"/>
              <a:gd name="connsiteX37" fmla="*/ 828471 w 952644"/>
              <a:gd name="connsiteY37" fmla="*/ 395910 h 736940"/>
              <a:gd name="connsiteX38" fmla="*/ 862454 w 952644"/>
              <a:gd name="connsiteY38" fmla="*/ 346436 h 736940"/>
              <a:gd name="connsiteX39" fmla="*/ 757156 w 952644"/>
              <a:gd name="connsiteY39" fmla="*/ 369115 h 736940"/>
              <a:gd name="connsiteX40" fmla="*/ 788278 w 952644"/>
              <a:gd name="connsiteY40" fmla="*/ 340296 h 736940"/>
              <a:gd name="connsiteX0" fmla="*/ 788278 w 952644"/>
              <a:gd name="connsiteY0" fmla="*/ 340296 h 746318"/>
              <a:gd name="connsiteX1" fmla="*/ 884435 w 952644"/>
              <a:gd name="connsiteY1" fmla="*/ 291379 h 746318"/>
              <a:gd name="connsiteX2" fmla="*/ 940190 w 952644"/>
              <a:gd name="connsiteY2" fmla="*/ 278679 h 746318"/>
              <a:gd name="connsiteX3" fmla="*/ 948633 w 952644"/>
              <a:gd name="connsiteY3" fmla="*/ 244277 h 746318"/>
              <a:gd name="connsiteX4" fmla="*/ 888622 w 952644"/>
              <a:gd name="connsiteY4" fmla="*/ 253768 h 746318"/>
              <a:gd name="connsiteX5" fmla="*/ 907114 w 952644"/>
              <a:gd name="connsiteY5" fmla="*/ 218320 h 746318"/>
              <a:gd name="connsiteX6" fmla="*/ 941446 w 952644"/>
              <a:gd name="connsiteY6" fmla="*/ 119162 h 746318"/>
              <a:gd name="connsiteX7" fmla="*/ 909696 w 952644"/>
              <a:gd name="connsiteY7" fmla="*/ 131862 h 746318"/>
              <a:gd name="connsiteX8" fmla="*/ 871596 w 952644"/>
              <a:gd name="connsiteY8" fmla="*/ 150912 h 746318"/>
              <a:gd name="connsiteX9" fmla="*/ 852546 w 952644"/>
              <a:gd name="connsiteY9" fmla="*/ 169962 h 746318"/>
              <a:gd name="connsiteX10" fmla="*/ 827146 w 952644"/>
              <a:gd name="connsiteY10" fmla="*/ 144562 h 746318"/>
              <a:gd name="connsiteX11" fmla="*/ 789046 w 952644"/>
              <a:gd name="connsiteY11" fmla="*/ 100112 h 746318"/>
              <a:gd name="connsiteX12" fmla="*/ 706496 w 952644"/>
              <a:gd name="connsiteY12" fmla="*/ 131862 h 746318"/>
              <a:gd name="connsiteX13" fmla="*/ 636646 w 952644"/>
              <a:gd name="connsiteY13" fmla="*/ 131862 h 746318"/>
              <a:gd name="connsiteX14" fmla="*/ 573146 w 952644"/>
              <a:gd name="connsiteY14" fmla="*/ 119162 h 746318"/>
              <a:gd name="connsiteX15" fmla="*/ 515996 w 952644"/>
              <a:gd name="connsiteY15" fmla="*/ 131862 h 746318"/>
              <a:gd name="connsiteX16" fmla="*/ 484246 w 952644"/>
              <a:gd name="connsiteY16" fmla="*/ 131862 h 746318"/>
              <a:gd name="connsiteX17" fmla="*/ 427096 w 952644"/>
              <a:gd name="connsiteY17" fmla="*/ 87412 h 746318"/>
              <a:gd name="connsiteX18" fmla="*/ 357246 w 952644"/>
              <a:gd name="connsiteY18" fmla="*/ 74712 h 746318"/>
              <a:gd name="connsiteX19" fmla="*/ 293746 w 952644"/>
              <a:gd name="connsiteY19" fmla="*/ 68362 h 746318"/>
              <a:gd name="connsiteX20" fmla="*/ 230246 w 952644"/>
              <a:gd name="connsiteY20" fmla="*/ 49312 h 746318"/>
              <a:gd name="connsiteX21" fmla="*/ 166746 w 952644"/>
              <a:gd name="connsiteY21" fmla="*/ 17562 h 746318"/>
              <a:gd name="connsiteX22" fmla="*/ 141346 w 952644"/>
              <a:gd name="connsiteY22" fmla="*/ 4862 h 746318"/>
              <a:gd name="connsiteX23" fmla="*/ 147696 w 952644"/>
              <a:gd name="connsiteY23" fmla="*/ 100112 h 746318"/>
              <a:gd name="connsiteX24" fmla="*/ 109596 w 952644"/>
              <a:gd name="connsiteY24" fmla="*/ 157262 h 746318"/>
              <a:gd name="connsiteX25" fmla="*/ 115946 w 952644"/>
              <a:gd name="connsiteY25" fmla="*/ 252512 h 746318"/>
              <a:gd name="connsiteX26" fmla="*/ 128646 w 952644"/>
              <a:gd name="connsiteY26" fmla="*/ 290612 h 746318"/>
              <a:gd name="connsiteX27" fmla="*/ 115946 w 952644"/>
              <a:gd name="connsiteY27" fmla="*/ 316012 h 746318"/>
              <a:gd name="connsiteX28" fmla="*/ 52446 w 952644"/>
              <a:gd name="connsiteY28" fmla="*/ 335062 h 746318"/>
              <a:gd name="connsiteX29" fmla="*/ 7996 w 952644"/>
              <a:gd name="connsiteY29" fmla="*/ 379512 h 746318"/>
              <a:gd name="connsiteX30" fmla="*/ 1646 w 952644"/>
              <a:gd name="connsiteY30" fmla="*/ 443012 h 746318"/>
              <a:gd name="connsiteX31" fmla="*/ 27046 w 952644"/>
              <a:gd name="connsiteY31" fmla="*/ 525562 h 746318"/>
              <a:gd name="connsiteX32" fmla="*/ 90546 w 952644"/>
              <a:gd name="connsiteY32" fmla="*/ 735112 h 746318"/>
              <a:gd name="connsiteX33" fmla="*/ 330520 w 952644"/>
              <a:gd name="connsiteY33" fmla="*/ 707549 h 746318"/>
              <a:gd name="connsiteX34" fmla="*/ 500923 w 952644"/>
              <a:gd name="connsiteY34" fmla="*/ 620393 h 746318"/>
              <a:gd name="connsiteX35" fmla="*/ 755482 w 952644"/>
              <a:gd name="connsiteY35" fmla="*/ 577479 h 746318"/>
              <a:gd name="connsiteX36" fmla="*/ 833985 w 952644"/>
              <a:gd name="connsiteY36" fmla="*/ 531982 h 746318"/>
              <a:gd name="connsiteX37" fmla="*/ 828471 w 952644"/>
              <a:gd name="connsiteY37" fmla="*/ 395910 h 746318"/>
              <a:gd name="connsiteX38" fmla="*/ 862454 w 952644"/>
              <a:gd name="connsiteY38" fmla="*/ 346436 h 746318"/>
              <a:gd name="connsiteX39" fmla="*/ 757156 w 952644"/>
              <a:gd name="connsiteY39" fmla="*/ 369115 h 746318"/>
              <a:gd name="connsiteX40" fmla="*/ 788278 w 952644"/>
              <a:gd name="connsiteY40" fmla="*/ 340296 h 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52644" h="746318">
                <a:moveTo>
                  <a:pt x="788278" y="340296"/>
                </a:moveTo>
                <a:cubicBezTo>
                  <a:pt x="809491" y="327340"/>
                  <a:pt x="859116" y="301648"/>
                  <a:pt x="884435" y="291379"/>
                </a:cubicBezTo>
                <a:cubicBezTo>
                  <a:pt x="909754" y="281110"/>
                  <a:pt x="929490" y="286529"/>
                  <a:pt x="940190" y="278679"/>
                </a:cubicBezTo>
                <a:cubicBezTo>
                  <a:pt x="950890" y="270829"/>
                  <a:pt x="957228" y="248429"/>
                  <a:pt x="948633" y="244277"/>
                </a:cubicBezTo>
                <a:cubicBezTo>
                  <a:pt x="940038" y="240125"/>
                  <a:pt x="895542" y="258094"/>
                  <a:pt x="888622" y="253768"/>
                </a:cubicBezTo>
                <a:cubicBezTo>
                  <a:pt x="881702" y="249442"/>
                  <a:pt x="898310" y="240754"/>
                  <a:pt x="907114" y="218320"/>
                </a:cubicBezTo>
                <a:cubicBezTo>
                  <a:pt x="915918" y="195886"/>
                  <a:pt x="941016" y="133572"/>
                  <a:pt x="941446" y="119162"/>
                </a:cubicBezTo>
                <a:cubicBezTo>
                  <a:pt x="941876" y="104752"/>
                  <a:pt x="921338" y="126570"/>
                  <a:pt x="909696" y="131862"/>
                </a:cubicBezTo>
                <a:cubicBezTo>
                  <a:pt x="898054" y="137154"/>
                  <a:pt x="881121" y="144562"/>
                  <a:pt x="871596" y="150912"/>
                </a:cubicBezTo>
                <a:cubicBezTo>
                  <a:pt x="862071" y="157262"/>
                  <a:pt x="852546" y="169962"/>
                  <a:pt x="852546" y="169962"/>
                </a:cubicBezTo>
                <a:cubicBezTo>
                  <a:pt x="845138" y="168904"/>
                  <a:pt x="837729" y="156204"/>
                  <a:pt x="827146" y="144562"/>
                </a:cubicBezTo>
                <a:cubicBezTo>
                  <a:pt x="816563" y="132920"/>
                  <a:pt x="809154" y="102229"/>
                  <a:pt x="789046" y="100112"/>
                </a:cubicBezTo>
                <a:cubicBezTo>
                  <a:pt x="768938" y="97995"/>
                  <a:pt x="731896" y="126570"/>
                  <a:pt x="706496" y="131862"/>
                </a:cubicBezTo>
                <a:cubicBezTo>
                  <a:pt x="681096" y="137154"/>
                  <a:pt x="658871" y="133979"/>
                  <a:pt x="636646" y="131862"/>
                </a:cubicBezTo>
                <a:cubicBezTo>
                  <a:pt x="614421" y="129745"/>
                  <a:pt x="593254" y="119162"/>
                  <a:pt x="573146" y="119162"/>
                </a:cubicBezTo>
                <a:cubicBezTo>
                  <a:pt x="553038" y="119162"/>
                  <a:pt x="530813" y="129745"/>
                  <a:pt x="515996" y="131862"/>
                </a:cubicBezTo>
                <a:cubicBezTo>
                  <a:pt x="501179" y="133979"/>
                  <a:pt x="499063" y="139270"/>
                  <a:pt x="484246" y="131862"/>
                </a:cubicBezTo>
                <a:cubicBezTo>
                  <a:pt x="469429" y="124454"/>
                  <a:pt x="448263" y="96937"/>
                  <a:pt x="427096" y="87412"/>
                </a:cubicBezTo>
                <a:cubicBezTo>
                  <a:pt x="405929" y="77887"/>
                  <a:pt x="379471" y="77887"/>
                  <a:pt x="357246" y="74712"/>
                </a:cubicBezTo>
                <a:cubicBezTo>
                  <a:pt x="335021" y="71537"/>
                  <a:pt x="314913" y="72595"/>
                  <a:pt x="293746" y="68362"/>
                </a:cubicBezTo>
                <a:cubicBezTo>
                  <a:pt x="272579" y="64129"/>
                  <a:pt x="251413" y="57779"/>
                  <a:pt x="230246" y="49312"/>
                </a:cubicBezTo>
                <a:cubicBezTo>
                  <a:pt x="209079" y="40845"/>
                  <a:pt x="166746" y="17562"/>
                  <a:pt x="166746" y="17562"/>
                </a:cubicBezTo>
                <a:cubicBezTo>
                  <a:pt x="151929" y="10154"/>
                  <a:pt x="144521" y="-8896"/>
                  <a:pt x="141346" y="4862"/>
                </a:cubicBezTo>
                <a:cubicBezTo>
                  <a:pt x="138171" y="18620"/>
                  <a:pt x="152988" y="74712"/>
                  <a:pt x="147696" y="100112"/>
                </a:cubicBezTo>
                <a:cubicBezTo>
                  <a:pt x="142404" y="125512"/>
                  <a:pt x="114888" y="131862"/>
                  <a:pt x="109596" y="157262"/>
                </a:cubicBezTo>
                <a:cubicBezTo>
                  <a:pt x="104304" y="182662"/>
                  <a:pt x="112771" y="230287"/>
                  <a:pt x="115946" y="252512"/>
                </a:cubicBezTo>
                <a:cubicBezTo>
                  <a:pt x="119121" y="274737"/>
                  <a:pt x="128646" y="290612"/>
                  <a:pt x="128646" y="290612"/>
                </a:cubicBezTo>
                <a:cubicBezTo>
                  <a:pt x="128646" y="301195"/>
                  <a:pt x="128646" y="308604"/>
                  <a:pt x="115946" y="316012"/>
                </a:cubicBezTo>
                <a:cubicBezTo>
                  <a:pt x="103246" y="323420"/>
                  <a:pt x="70438" y="324479"/>
                  <a:pt x="52446" y="335062"/>
                </a:cubicBezTo>
                <a:cubicBezTo>
                  <a:pt x="34454" y="345645"/>
                  <a:pt x="16463" y="361520"/>
                  <a:pt x="7996" y="379512"/>
                </a:cubicBezTo>
                <a:cubicBezTo>
                  <a:pt x="-471" y="397504"/>
                  <a:pt x="-1529" y="418670"/>
                  <a:pt x="1646" y="443012"/>
                </a:cubicBezTo>
                <a:cubicBezTo>
                  <a:pt x="4821" y="467354"/>
                  <a:pt x="12229" y="476879"/>
                  <a:pt x="27046" y="525562"/>
                </a:cubicBezTo>
                <a:cubicBezTo>
                  <a:pt x="41863" y="574245"/>
                  <a:pt x="39967" y="704781"/>
                  <a:pt x="90546" y="735112"/>
                </a:cubicBezTo>
                <a:cubicBezTo>
                  <a:pt x="141125" y="765443"/>
                  <a:pt x="262124" y="726669"/>
                  <a:pt x="330520" y="707549"/>
                </a:cubicBezTo>
                <a:cubicBezTo>
                  <a:pt x="398916" y="688429"/>
                  <a:pt x="430096" y="642071"/>
                  <a:pt x="500923" y="620393"/>
                </a:cubicBezTo>
                <a:cubicBezTo>
                  <a:pt x="571750" y="598715"/>
                  <a:pt x="699972" y="592214"/>
                  <a:pt x="755482" y="577479"/>
                </a:cubicBezTo>
                <a:cubicBezTo>
                  <a:pt x="810992" y="562744"/>
                  <a:pt x="821820" y="562244"/>
                  <a:pt x="833985" y="531982"/>
                </a:cubicBezTo>
                <a:cubicBezTo>
                  <a:pt x="846150" y="501720"/>
                  <a:pt x="823726" y="426834"/>
                  <a:pt x="828471" y="395910"/>
                </a:cubicBezTo>
                <a:cubicBezTo>
                  <a:pt x="833216" y="364986"/>
                  <a:pt x="839171" y="371836"/>
                  <a:pt x="862454" y="346436"/>
                </a:cubicBezTo>
                <a:cubicBezTo>
                  <a:pt x="885737" y="321036"/>
                  <a:pt x="769519" y="370138"/>
                  <a:pt x="757156" y="369115"/>
                </a:cubicBezTo>
                <a:cubicBezTo>
                  <a:pt x="744793" y="368092"/>
                  <a:pt x="767065" y="353252"/>
                  <a:pt x="788278" y="340296"/>
                </a:cubicBezTo>
                <a:close/>
              </a:path>
            </a:pathLst>
          </a:custGeom>
          <a:pattFill prst="pct90">
            <a:fgClr>
              <a:srgbClr val="EF5795"/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олилиния 123"/>
          <p:cNvSpPr/>
          <p:nvPr/>
        </p:nvSpPr>
        <p:spPr>
          <a:xfrm>
            <a:off x="4852483" y="4642612"/>
            <a:ext cx="490713" cy="320904"/>
          </a:xfrm>
          <a:custGeom>
            <a:avLst/>
            <a:gdLst>
              <a:gd name="connsiteX0" fmla="*/ 257399 w 490713"/>
              <a:gd name="connsiteY0" fmla="*/ 1106 h 320904"/>
              <a:gd name="connsiteX1" fmla="*/ 323141 w 490713"/>
              <a:gd name="connsiteY1" fmla="*/ 30988 h 320904"/>
              <a:gd name="connsiteX2" fmla="*/ 412788 w 490713"/>
              <a:gd name="connsiteY2" fmla="*/ 54894 h 320904"/>
              <a:gd name="connsiteX3" fmla="*/ 448646 w 490713"/>
              <a:gd name="connsiteY3" fmla="*/ 78800 h 320904"/>
              <a:gd name="connsiteX4" fmla="*/ 490482 w 490713"/>
              <a:gd name="connsiteY4" fmla="*/ 144541 h 320904"/>
              <a:gd name="connsiteX5" fmla="*/ 460599 w 490713"/>
              <a:gd name="connsiteY5" fmla="*/ 198329 h 320904"/>
              <a:gd name="connsiteX6" fmla="*/ 364976 w 490713"/>
              <a:gd name="connsiteY6" fmla="*/ 252117 h 320904"/>
              <a:gd name="connsiteX7" fmla="*/ 364976 w 490713"/>
              <a:gd name="connsiteY7" fmla="*/ 305906 h 320904"/>
              <a:gd name="connsiteX8" fmla="*/ 323141 w 490713"/>
              <a:gd name="connsiteY8" fmla="*/ 317859 h 320904"/>
              <a:gd name="connsiteX9" fmla="*/ 90058 w 490713"/>
              <a:gd name="connsiteY9" fmla="*/ 258094 h 320904"/>
              <a:gd name="connsiteX10" fmla="*/ 411 w 490713"/>
              <a:gd name="connsiteY10" fmla="*/ 174423 h 320904"/>
              <a:gd name="connsiteX11" fmla="*/ 119941 w 490713"/>
              <a:gd name="connsiteY11" fmla="*/ 72823 h 320904"/>
              <a:gd name="connsiteX12" fmla="*/ 257399 w 490713"/>
              <a:gd name="connsiteY12" fmla="*/ 1106 h 32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713" h="320904">
                <a:moveTo>
                  <a:pt x="257399" y="1106"/>
                </a:moveTo>
                <a:cubicBezTo>
                  <a:pt x="291266" y="-5866"/>
                  <a:pt x="297243" y="22023"/>
                  <a:pt x="323141" y="30988"/>
                </a:cubicBezTo>
                <a:cubicBezTo>
                  <a:pt x="349039" y="39953"/>
                  <a:pt x="391871" y="46925"/>
                  <a:pt x="412788" y="54894"/>
                </a:cubicBezTo>
                <a:cubicBezTo>
                  <a:pt x="433705" y="62863"/>
                  <a:pt x="435697" y="63859"/>
                  <a:pt x="448646" y="78800"/>
                </a:cubicBezTo>
                <a:cubicBezTo>
                  <a:pt x="461595" y="93741"/>
                  <a:pt x="488490" y="124620"/>
                  <a:pt x="490482" y="144541"/>
                </a:cubicBezTo>
                <a:cubicBezTo>
                  <a:pt x="492474" y="164462"/>
                  <a:pt x="481517" y="180400"/>
                  <a:pt x="460599" y="198329"/>
                </a:cubicBezTo>
                <a:cubicBezTo>
                  <a:pt x="439681" y="216258"/>
                  <a:pt x="380913" y="234187"/>
                  <a:pt x="364976" y="252117"/>
                </a:cubicBezTo>
                <a:cubicBezTo>
                  <a:pt x="349039" y="270047"/>
                  <a:pt x="371948" y="294949"/>
                  <a:pt x="364976" y="305906"/>
                </a:cubicBezTo>
                <a:cubicBezTo>
                  <a:pt x="358004" y="316863"/>
                  <a:pt x="368961" y="325828"/>
                  <a:pt x="323141" y="317859"/>
                </a:cubicBezTo>
                <a:cubicBezTo>
                  <a:pt x="277321" y="309890"/>
                  <a:pt x="143846" y="282000"/>
                  <a:pt x="90058" y="258094"/>
                </a:cubicBezTo>
                <a:cubicBezTo>
                  <a:pt x="36270" y="234188"/>
                  <a:pt x="-4569" y="205301"/>
                  <a:pt x="411" y="174423"/>
                </a:cubicBezTo>
                <a:cubicBezTo>
                  <a:pt x="5391" y="143545"/>
                  <a:pt x="79102" y="100713"/>
                  <a:pt x="119941" y="72823"/>
                </a:cubicBezTo>
                <a:cubicBezTo>
                  <a:pt x="160780" y="44933"/>
                  <a:pt x="223532" y="8078"/>
                  <a:pt x="257399" y="1106"/>
                </a:cubicBezTo>
                <a:close/>
              </a:path>
            </a:pathLst>
          </a:custGeom>
          <a:solidFill>
            <a:srgbClr val="F8970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Полилиния 155"/>
          <p:cNvSpPr/>
          <p:nvPr/>
        </p:nvSpPr>
        <p:spPr>
          <a:xfrm>
            <a:off x="4654124" y="3702050"/>
            <a:ext cx="412365" cy="313481"/>
          </a:xfrm>
          <a:custGeom>
            <a:avLst/>
            <a:gdLst>
              <a:gd name="connsiteX0" fmla="*/ 368726 w 412365"/>
              <a:gd name="connsiteY0" fmla="*/ 0 h 313481"/>
              <a:gd name="connsiteX1" fmla="*/ 343326 w 412365"/>
              <a:gd name="connsiteY1" fmla="*/ 76200 h 313481"/>
              <a:gd name="connsiteX2" fmla="*/ 311576 w 412365"/>
              <a:gd name="connsiteY2" fmla="*/ 146050 h 313481"/>
              <a:gd name="connsiteX3" fmla="*/ 375076 w 412365"/>
              <a:gd name="connsiteY3" fmla="*/ 209550 h 313481"/>
              <a:gd name="connsiteX4" fmla="*/ 406826 w 412365"/>
              <a:gd name="connsiteY4" fmla="*/ 273050 h 313481"/>
              <a:gd name="connsiteX5" fmla="*/ 260776 w 412365"/>
              <a:gd name="connsiteY5" fmla="*/ 190500 h 313481"/>
              <a:gd name="connsiteX6" fmla="*/ 165526 w 412365"/>
              <a:gd name="connsiteY6" fmla="*/ 146050 h 313481"/>
              <a:gd name="connsiteX7" fmla="*/ 121076 w 412365"/>
              <a:gd name="connsiteY7" fmla="*/ 260350 h 313481"/>
              <a:gd name="connsiteX8" fmla="*/ 89326 w 412365"/>
              <a:gd name="connsiteY8" fmla="*/ 311150 h 313481"/>
              <a:gd name="connsiteX9" fmla="*/ 13126 w 412365"/>
              <a:gd name="connsiteY9" fmla="*/ 298450 h 313481"/>
              <a:gd name="connsiteX10" fmla="*/ 6776 w 412365"/>
              <a:gd name="connsiteY10" fmla="*/ 241300 h 313481"/>
              <a:gd name="connsiteX11" fmla="*/ 426 w 412365"/>
              <a:gd name="connsiteY11" fmla="*/ 190500 h 313481"/>
              <a:gd name="connsiteX12" fmla="*/ 19476 w 412365"/>
              <a:gd name="connsiteY12" fmla="*/ 120650 h 313481"/>
              <a:gd name="connsiteX13" fmla="*/ 13126 w 412365"/>
              <a:gd name="connsiteY13" fmla="*/ 57150 h 313481"/>
              <a:gd name="connsiteX14" fmla="*/ 44876 w 412365"/>
              <a:gd name="connsiteY14" fmla="*/ 38100 h 313481"/>
              <a:gd name="connsiteX15" fmla="*/ 102026 w 412365"/>
              <a:gd name="connsiteY15" fmla="*/ 82550 h 313481"/>
              <a:gd name="connsiteX16" fmla="*/ 140126 w 412365"/>
              <a:gd name="connsiteY16" fmla="*/ 82550 h 313481"/>
              <a:gd name="connsiteX17" fmla="*/ 152826 w 412365"/>
              <a:gd name="connsiteY17" fmla="*/ 19050 h 313481"/>
              <a:gd name="connsiteX18" fmla="*/ 203626 w 412365"/>
              <a:gd name="connsiteY18" fmla="*/ 12700 h 313481"/>
              <a:gd name="connsiteX19" fmla="*/ 368726 w 412365"/>
              <a:gd name="connsiteY19" fmla="*/ 0 h 31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2365" h="313481">
                <a:moveTo>
                  <a:pt x="368726" y="0"/>
                </a:moveTo>
                <a:cubicBezTo>
                  <a:pt x="360788" y="25929"/>
                  <a:pt x="352851" y="51858"/>
                  <a:pt x="343326" y="76200"/>
                </a:cubicBezTo>
                <a:cubicBezTo>
                  <a:pt x="333801" y="100542"/>
                  <a:pt x="306284" y="123825"/>
                  <a:pt x="311576" y="146050"/>
                </a:cubicBezTo>
                <a:cubicBezTo>
                  <a:pt x="316868" y="168275"/>
                  <a:pt x="359201" y="188383"/>
                  <a:pt x="375076" y="209550"/>
                </a:cubicBezTo>
                <a:cubicBezTo>
                  <a:pt x="390951" y="230717"/>
                  <a:pt x="425876" y="276225"/>
                  <a:pt x="406826" y="273050"/>
                </a:cubicBezTo>
                <a:cubicBezTo>
                  <a:pt x="387776" y="269875"/>
                  <a:pt x="300993" y="211667"/>
                  <a:pt x="260776" y="190500"/>
                </a:cubicBezTo>
                <a:cubicBezTo>
                  <a:pt x="220559" y="169333"/>
                  <a:pt x="188809" y="134408"/>
                  <a:pt x="165526" y="146050"/>
                </a:cubicBezTo>
                <a:cubicBezTo>
                  <a:pt x="142243" y="157692"/>
                  <a:pt x="133776" y="232833"/>
                  <a:pt x="121076" y="260350"/>
                </a:cubicBezTo>
                <a:cubicBezTo>
                  <a:pt x="108376" y="287867"/>
                  <a:pt x="107318" y="304800"/>
                  <a:pt x="89326" y="311150"/>
                </a:cubicBezTo>
                <a:cubicBezTo>
                  <a:pt x="71334" y="317500"/>
                  <a:pt x="26884" y="310092"/>
                  <a:pt x="13126" y="298450"/>
                </a:cubicBezTo>
                <a:cubicBezTo>
                  <a:pt x="-632" y="286808"/>
                  <a:pt x="8893" y="259292"/>
                  <a:pt x="6776" y="241300"/>
                </a:cubicBezTo>
                <a:cubicBezTo>
                  <a:pt x="4659" y="223308"/>
                  <a:pt x="-1691" y="210608"/>
                  <a:pt x="426" y="190500"/>
                </a:cubicBezTo>
                <a:cubicBezTo>
                  <a:pt x="2543" y="170392"/>
                  <a:pt x="17359" y="142875"/>
                  <a:pt x="19476" y="120650"/>
                </a:cubicBezTo>
                <a:cubicBezTo>
                  <a:pt x="21593" y="98425"/>
                  <a:pt x="13126" y="57150"/>
                  <a:pt x="13126" y="57150"/>
                </a:cubicBezTo>
                <a:cubicBezTo>
                  <a:pt x="17359" y="43392"/>
                  <a:pt x="30059" y="33867"/>
                  <a:pt x="44876" y="38100"/>
                </a:cubicBezTo>
                <a:cubicBezTo>
                  <a:pt x="59693" y="42333"/>
                  <a:pt x="86151" y="75142"/>
                  <a:pt x="102026" y="82550"/>
                </a:cubicBezTo>
                <a:cubicBezTo>
                  <a:pt x="117901" y="89958"/>
                  <a:pt x="131659" y="93133"/>
                  <a:pt x="140126" y="82550"/>
                </a:cubicBezTo>
                <a:cubicBezTo>
                  <a:pt x="148593" y="71967"/>
                  <a:pt x="142243" y="30692"/>
                  <a:pt x="152826" y="19050"/>
                </a:cubicBezTo>
                <a:cubicBezTo>
                  <a:pt x="163409" y="7408"/>
                  <a:pt x="203626" y="12700"/>
                  <a:pt x="203626" y="12700"/>
                </a:cubicBezTo>
                <a:lnTo>
                  <a:pt x="368726" y="0"/>
                </a:lnTo>
                <a:close/>
              </a:path>
            </a:pathLst>
          </a:custGeom>
          <a:pattFill prst="pct90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олилиния 127"/>
          <p:cNvSpPr/>
          <p:nvPr/>
        </p:nvSpPr>
        <p:spPr>
          <a:xfrm>
            <a:off x="4680535" y="4712660"/>
            <a:ext cx="481832" cy="414487"/>
          </a:xfrm>
          <a:custGeom>
            <a:avLst/>
            <a:gdLst>
              <a:gd name="connsiteX0" fmla="*/ 5018 w 481832"/>
              <a:gd name="connsiteY0" fmla="*/ 56564 h 414487"/>
              <a:gd name="connsiteX1" fmla="*/ 100641 w 481832"/>
              <a:gd name="connsiteY1" fmla="*/ 2775 h 414487"/>
              <a:gd name="connsiteX2" fmla="*/ 262006 w 481832"/>
              <a:gd name="connsiteY2" fmla="*/ 14728 h 414487"/>
              <a:gd name="connsiteX3" fmla="*/ 315794 w 481832"/>
              <a:gd name="connsiteY3" fmla="*/ 74493 h 414487"/>
              <a:gd name="connsiteX4" fmla="*/ 441300 w 481832"/>
              <a:gd name="connsiteY4" fmla="*/ 164140 h 414487"/>
              <a:gd name="connsiteX5" fmla="*/ 471183 w 481832"/>
              <a:gd name="connsiteY5" fmla="*/ 259764 h 414487"/>
              <a:gd name="connsiteX6" fmla="*/ 477159 w 481832"/>
              <a:gd name="connsiteY6" fmla="*/ 289646 h 414487"/>
              <a:gd name="connsiteX7" fmla="*/ 405441 w 481832"/>
              <a:gd name="connsiteY7" fmla="*/ 319528 h 414487"/>
              <a:gd name="connsiteX8" fmla="*/ 393489 w 481832"/>
              <a:gd name="connsiteY8" fmla="*/ 361364 h 414487"/>
              <a:gd name="connsiteX9" fmla="*/ 417394 w 481832"/>
              <a:gd name="connsiteY9" fmla="*/ 397222 h 414487"/>
              <a:gd name="connsiteX10" fmla="*/ 345677 w 481832"/>
              <a:gd name="connsiteY10" fmla="*/ 409175 h 414487"/>
              <a:gd name="connsiteX11" fmla="*/ 262006 w 481832"/>
              <a:gd name="connsiteY11" fmla="*/ 409175 h 414487"/>
              <a:gd name="connsiteX12" fmla="*/ 160406 w 481832"/>
              <a:gd name="connsiteY12" fmla="*/ 409175 h 414487"/>
              <a:gd name="connsiteX13" fmla="*/ 28924 w 481832"/>
              <a:gd name="connsiteY13" fmla="*/ 337458 h 414487"/>
              <a:gd name="connsiteX14" fmla="*/ 5018 w 481832"/>
              <a:gd name="connsiteY14" fmla="*/ 56564 h 41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1832" h="414487">
                <a:moveTo>
                  <a:pt x="5018" y="56564"/>
                </a:moveTo>
                <a:cubicBezTo>
                  <a:pt x="16971" y="784"/>
                  <a:pt x="57810" y="9748"/>
                  <a:pt x="100641" y="2775"/>
                </a:cubicBezTo>
                <a:cubicBezTo>
                  <a:pt x="143472" y="-4198"/>
                  <a:pt x="226147" y="2775"/>
                  <a:pt x="262006" y="14728"/>
                </a:cubicBezTo>
                <a:cubicBezTo>
                  <a:pt x="297865" y="26681"/>
                  <a:pt x="285912" y="49591"/>
                  <a:pt x="315794" y="74493"/>
                </a:cubicBezTo>
                <a:cubicBezTo>
                  <a:pt x="345676" y="99395"/>
                  <a:pt x="415402" y="133262"/>
                  <a:pt x="441300" y="164140"/>
                </a:cubicBezTo>
                <a:cubicBezTo>
                  <a:pt x="467198" y="195019"/>
                  <a:pt x="465206" y="238846"/>
                  <a:pt x="471183" y="259764"/>
                </a:cubicBezTo>
                <a:cubicBezTo>
                  <a:pt x="477160" y="280682"/>
                  <a:pt x="488116" y="279685"/>
                  <a:pt x="477159" y="289646"/>
                </a:cubicBezTo>
                <a:cubicBezTo>
                  <a:pt x="466202" y="299607"/>
                  <a:pt x="419386" y="307575"/>
                  <a:pt x="405441" y="319528"/>
                </a:cubicBezTo>
                <a:cubicBezTo>
                  <a:pt x="391496" y="331481"/>
                  <a:pt x="391497" y="348415"/>
                  <a:pt x="393489" y="361364"/>
                </a:cubicBezTo>
                <a:cubicBezTo>
                  <a:pt x="395481" y="374313"/>
                  <a:pt x="425363" y="389254"/>
                  <a:pt x="417394" y="397222"/>
                </a:cubicBezTo>
                <a:cubicBezTo>
                  <a:pt x="409425" y="405190"/>
                  <a:pt x="371575" y="407183"/>
                  <a:pt x="345677" y="409175"/>
                </a:cubicBezTo>
                <a:cubicBezTo>
                  <a:pt x="319779" y="411167"/>
                  <a:pt x="262006" y="409175"/>
                  <a:pt x="262006" y="409175"/>
                </a:cubicBezTo>
                <a:cubicBezTo>
                  <a:pt x="231128" y="409175"/>
                  <a:pt x="199253" y="421128"/>
                  <a:pt x="160406" y="409175"/>
                </a:cubicBezTo>
                <a:cubicBezTo>
                  <a:pt x="121559" y="397222"/>
                  <a:pt x="54822" y="390250"/>
                  <a:pt x="28924" y="337458"/>
                </a:cubicBezTo>
                <a:cubicBezTo>
                  <a:pt x="3026" y="284666"/>
                  <a:pt x="-6935" y="112344"/>
                  <a:pt x="5018" y="56564"/>
                </a:cubicBezTo>
                <a:close/>
              </a:path>
            </a:pathLst>
          </a:custGeom>
          <a:pattFill prst="pct90">
            <a:fgClr>
              <a:srgbClr val="EF579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 126"/>
          <p:cNvSpPr/>
          <p:nvPr/>
        </p:nvSpPr>
        <p:spPr>
          <a:xfrm>
            <a:off x="4517655" y="4678041"/>
            <a:ext cx="239924" cy="336578"/>
          </a:xfrm>
          <a:custGeom>
            <a:avLst/>
            <a:gdLst>
              <a:gd name="connsiteX0" fmla="*/ 557 w 239924"/>
              <a:gd name="connsiteY0" fmla="*/ 150947 h 336578"/>
              <a:gd name="connsiteX1" fmla="*/ 30439 w 239924"/>
              <a:gd name="connsiteY1" fmla="*/ 97159 h 336578"/>
              <a:gd name="connsiteX2" fmla="*/ 30439 w 239924"/>
              <a:gd name="connsiteY2" fmla="*/ 61300 h 336578"/>
              <a:gd name="connsiteX3" fmla="*/ 12510 w 239924"/>
              <a:gd name="connsiteY3" fmla="*/ 55324 h 336578"/>
              <a:gd name="connsiteX4" fmla="*/ 48369 w 239924"/>
              <a:gd name="connsiteY4" fmla="*/ 13488 h 336578"/>
              <a:gd name="connsiteX5" fmla="*/ 173874 w 239924"/>
              <a:gd name="connsiteY5" fmla="*/ 1535 h 336578"/>
              <a:gd name="connsiteX6" fmla="*/ 215710 w 239924"/>
              <a:gd name="connsiteY6" fmla="*/ 43371 h 336578"/>
              <a:gd name="connsiteX7" fmla="*/ 203757 w 239924"/>
              <a:gd name="connsiteY7" fmla="*/ 127041 h 336578"/>
              <a:gd name="connsiteX8" fmla="*/ 239616 w 239924"/>
              <a:gd name="connsiteY8" fmla="*/ 234618 h 336578"/>
              <a:gd name="connsiteX9" fmla="*/ 179851 w 239924"/>
              <a:gd name="connsiteY9" fmla="*/ 336218 h 336578"/>
              <a:gd name="connsiteX10" fmla="*/ 60321 w 239924"/>
              <a:gd name="connsiteY10" fmla="*/ 264500 h 336578"/>
              <a:gd name="connsiteX11" fmla="*/ 557 w 239924"/>
              <a:gd name="connsiteY11" fmla="*/ 150947 h 33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924" h="336578">
                <a:moveTo>
                  <a:pt x="557" y="150947"/>
                </a:moveTo>
                <a:cubicBezTo>
                  <a:pt x="-4423" y="123057"/>
                  <a:pt x="25459" y="112100"/>
                  <a:pt x="30439" y="97159"/>
                </a:cubicBezTo>
                <a:cubicBezTo>
                  <a:pt x="35419" y="82218"/>
                  <a:pt x="30439" y="61300"/>
                  <a:pt x="30439" y="61300"/>
                </a:cubicBezTo>
                <a:cubicBezTo>
                  <a:pt x="27451" y="54327"/>
                  <a:pt x="9522" y="63293"/>
                  <a:pt x="12510" y="55324"/>
                </a:cubicBezTo>
                <a:cubicBezTo>
                  <a:pt x="15498" y="47355"/>
                  <a:pt x="21475" y="22453"/>
                  <a:pt x="48369" y="13488"/>
                </a:cubicBezTo>
                <a:cubicBezTo>
                  <a:pt x="75263" y="4523"/>
                  <a:pt x="145984" y="-3446"/>
                  <a:pt x="173874" y="1535"/>
                </a:cubicBezTo>
                <a:cubicBezTo>
                  <a:pt x="201764" y="6515"/>
                  <a:pt x="210730" y="22453"/>
                  <a:pt x="215710" y="43371"/>
                </a:cubicBezTo>
                <a:cubicBezTo>
                  <a:pt x="220690" y="64289"/>
                  <a:pt x="199773" y="95166"/>
                  <a:pt x="203757" y="127041"/>
                </a:cubicBezTo>
                <a:cubicBezTo>
                  <a:pt x="207741" y="158916"/>
                  <a:pt x="243600" y="199755"/>
                  <a:pt x="239616" y="234618"/>
                </a:cubicBezTo>
                <a:cubicBezTo>
                  <a:pt x="235632" y="269481"/>
                  <a:pt x="209734" y="331238"/>
                  <a:pt x="179851" y="336218"/>
                </a:cubicBezTo>
                <a:cubicBezTo>
                  <a:pt x="149969" y="341198"/>
                  <a:pt x="89207" y="293386"/>
                  <a:pt x="60321" y="264500"/>
                </a:cubicBezTo>
                <a:cubicBezTo>
                  <a:pt x="31435" y="235614"/>
                  <a:pt x="5537" y="178837"/>
                  <a:pt x="557" y="150947"/>
                </a:cubicBezTo>
                <a:close/>
              </a:path>
            </a:pathLst>
          </a:custGeom>
          <a:pattFill prst="pct90">
            <a:fgClr>
              <a:srgbClr val="FFFF00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олилиния 125"/>
          <p:cNvSpPr/>
          <p:nvPr/>
        </p:nvSpPr>
        <p:spPr>
          <a:xfrm>
            <a:off x="4377862" y="4808665"/>
            <a:ext cx="527136" cy="517510"/>
          </a:xfrm>
          <a:custGeom>
            <a:avLst/>
            <a:gdLst>
              <a:gd name="connsiteX0" fmla="*/ 134373 w 527136"/>
              <a:gd name="connsiteY0" fmla="*/ 2394 h 517510"/>
              <a:gd name="connsiteX1" fmla="*/ 259879 w 527136"/>
              <a:gd name="connsiteY1" fmla="*/ 139853 h 517510"/>
              <a:gd name="connsiteX2" fmla="*/ 510891 w 527136"/>
              <a:gd name="connsiteY2" fmla="*/ 211570 h 517510"/>
              <a:gd name="connsiteX3" fmla="*/ 486985 w 527136"/>
              <a:gd name="connsiteY3" fmla="*/ 337076 h 517510"/>
              <a:gd name="connsiteX4" fmla="*/ 361479 w 527136"/>
              <a:gd name="connsiteY4" fmla="*/ 372935 h 517510"/>
              <a:gd name="connsiteX5" fmla="*/ 235973 w 527136"/>
              <a:gd name="connsiteY5" fmla="*/ 420747 h 517510"/>
              <a:gd name="connsiteX6" fmla="*/ 188162 w 527136"/>
              <a:gd name="connsiteY6" fmla="*/ 456606 h 517510"/>
              <a:gd name="connsiteX7" fmla="*/ 140350 w 527136"/>
              <a:gd name="connsiteY7" fmla="*/ 516370 h 517510"/>
              <a:gd name="connsiteX8" fmla="*/ 104491 w 527136"/>
              <a:gd name="connsiteY8" fmla="*/ 492464 h 517510"/>
              <a:gd name="connsiteX9" fmla="*/ 62656 w 527136"/>
              <a:gd name="connsiteY9" fmla="*/ 450629 h 517510"/>
              <a:gd name="connsiteX10" fmla="*/ 8867 w 527136"/>
              <a:gd name="connsiteY10" fmla="*/ 468559 h 517510"/>
              <a:gd name="connsiteX11" fmla="*/ 2891 w 527136"/>
              <a:gd name="connsiteY11" fmla="*/ 462582 h 517510"/>
              <a:gd name="connsiteX12" fmla="*/ 2891 w 527136"/>
              <a:gd name="connsiteY12" fmla="*/ 378911 h 517510"/>
              <a:gd name="connsiteX13" fmla="*/ 38750 w 527136"/>
              <a:gd name="connsiteY13" fmla="*/ 277311 h 517510"/>
              <a:gd name="connsiteX14" fmla="*/ 62656 w 527136"/>
              <a:gd name="connsiteY14" fmla="*/ 229500 h 517510"/>
              <a:gd name="connsiteX15" fmla="*/ 56679 w 527136"/>
              <a:gd name="connsiteY15" fmla="*/ 181688 h 517510"/>
              <a:gd name="connsiteX16" fmla="*/ 32773 w 527136"/>
              <a:gd name="connsiteY16" fmla="*/ 127900 h 517510"/>
              <a:gd name="connsiteX17" fmla="*/ 56679 w 527136"/>
              <a:gd name="connsiteY17" fmla="*/ 56182 h 517510"/>
              <a:gd name="connsiteX18" fmla="*/ 134373 w 527136"/>
              <a:gd name="connsiteY18" fmla="*/ 2394 h 51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7136" h="517510">
                <a:moveTo>
                  <a:pt x="134373" y="2394"/>
                </a:moveTo>
                <a:cubicBezTo>
                  <a:pt x="168240" y="16339"/>
                  <a:pt x="197126" y="104990"/>
                  <a:pt x="259879" y="139853"/>
                </a:cubicBezTo>
                <a:cubicBezTo>
                  <a:pt x="322632" y="174716"/>
                  <a:pt x="473040" y="178700"/>
                  <a:pt x="510891" y="211570"/>
                </a:cubicBezTo>
                <a:cubicBezTo>
                  <a:pt x="548742" y="244440"/>
                  <a:pt x="511887" y="310182"/>
                  <a:pt x="486985" y="337076"/>
                </a:cubicBezTo>
                <a:cubicBezTo>
                  <a:pt x="462083" y="363970"/>
                  <a:pt x="403314" y="358990"/>
                  <a:pt x="361479" y="372935"/>
                </a:cubicBezTo>
                <a:cubicBezTo>
                  <a:pt x="319644" y="386880"/>
                  <a:pt x="264859" y="406802"/>
                  <a:pt x="235973" y="420747"/>
                </a:cubicBezTo>
                <a:cubicBezTo>
                  <a:pt x="207087" y="434692"/>
                  <a:pt x="204099" y="440669"/>
                  <a:pt x="188162" y="456606"/>
                </a:cubicBezTo>
                <a:cubicBezTo>
                  <a:pt x="172225" y="472543"/>
                  <a:pt x="154295" y="510394"/>
                  <a:pt x="140350" y="516370"/>
                </a:cubicBezTo>
                <a:cubicBezTo>
                  <a:pt x="126405" y="522346"/>
                  <a:pt x="117440" y="503421"/>
                  <a:pt x="104491" y="492464"/>
                </a:cubicBezTo>
                <a:cubicBezTo>
                  <a:pt x="91542" y="481507"/>
                  <a:pt x="78593" y="454613"/>
                  <a:pt x="62656" y="450629"/>
                </a:cubicBezTo>
                <a:cubicBezTo>
                  <a:pt x="46719" y="446645"/>
                  <a:pt x="18828" y="466567"/>
                  <a:pt x="8867" y="468559"/>
                </a:cubicBezTo>
                <a:cubicBezTo>
                  <a:pt x="-1094" y="470551"/>
                  <a:pt x="3887" y="477523"/>
                  <a:pt x="2891" y="462582"/>
                </a:cubicBezTo>
                <a:cubicBezTo>
                  <a:pt x="1895" y="447641"/>
                  <a:pt x="-3085" y="409789"/>
                  <a:pt x="2891" y="378911"/>
                </a:cubicBezTo>
                <a:cubicBezTo>
                  <a:pt x="8867" y="348033"/>
                  <a:pt x="28789" y="302213"/>
                  <a:pt x="38750" y="277311"/>
                </a:cubicBezTo>
                <a:cubicBezTo>
                  <a:pt x="48711" y="252409"/>
                  <a:pt x="59668" y="245437"/>
                  <a:pt x="62656" y="229500"/>
                </a:cubicBezTo>
                <a:cubicBezTo>
                  <a:pt x="65644" y="213563"/>
                  <a:pt x="61659" y="198621"/>
                  <a:pt x="56679" y="181688"/>
                </a:cubicBezTo>
                <a:cubicBezTo>
                  <a:pt x="51698" y="164755"/>
                  <a:pt x="32773" y="148818"/>
                  <a:pt x="32773" y="127900"/>
                </a:cubicBezTo>
                <a:cubicBezTo>
                  <a:pt x="32773" y="106982"/>
                  <a:pt x="43730" y="73115"/>
                  <a:pt x="56679" y="56182"/>
                </a:cubicBezTo>
                <a:cubicBezTo>
                  <a:pt x="69628" y="39249"/>
                  <a:pt x="100506" y="-11551"/>
                  <a:pt x="134373" y="2394"/>
                </a:cubicBezTo>
                <a:close/>
              </a:path>
            </a:pathLst>
          </a:custGeom>
          <a:pattFill prst="pct90">
            <a:fgClr>
              <a:srgbClr val="4731B2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олилиния 72"/>
          <p:cNvSpPr/>
          <p:nvPr/>
        </p:nvSpPr>
        <p:spPr>
          <a:xfrm>
            <a:off x="1172357" y="1224408"/>
            <a:ext cx="2014086" cy="1312801"/>
          </a:xfrm>
          <a:custGeom>
            <a:avLst/>
            <a:gdLst>
              <a:gd name="connsiteX0" fmla="*/ 194219 w 2014086"/>
              <a:gd name="connsiteY0" fmla="*/ 619465 h 1312801"/>
              <a:gd name="connsiteX1" fmla="*/ 138953 w 2014086"/>
              <a:gd name="connsiteY1" fmla="*/ 529029 h 1312801"/>
              <a:gd name="connsiteX2" fmla="*/ 103784 w 2014086"/>
              <a:gd name="connsiteY2" fmla="*/ 524005 h 1312801"/>
              <a:gd name="connsiteX3" fmla="*/ 58566 w 2014086"/>
              <a:gd name="connsiteY3" fmla="*/ 569223 h 1312801"/>
              <a:gd name="connsiteX4" fmla="*/ 68614 w 2014086"/>
              <a:gd name="connsiteY4" fmla="*/ 654634 h 1312801"/>
              <a:gd name="connsiteX5" fmla="*/ 38469 w 2014086"/>
              <a:gd name="connsiteY5" fmla="*/ 790287 h 1312801"/>
              <a:gd name="connsiteX6" fmla="*/ 8324 w 2014086"/>
              <a:gd name="connsiteY6" fmla="*/ 925939 h 1312801"/>
              <a:gd name="connsiteX7" fmla="*/ 8324 w 2014086"/>
              <a:gd name="connsiteY7" fmla="*/ 986229 h 1312801"/>
              <a:gd name="connsiteX8" fmla="*/ 103784 w 2014086"/>
              <a:gd name="connsiteY8" fmla="*/ 1041495 h 1312801"/>
              <a:gd name="connsiteX9" fmla="*/ 289678 w 2014086"/>
              <a:gd name="connsiteY9" fmla="*/ 986229 h 1312801"/>
              <a:gd name="connsiteX10" fmla="*/ 354992 w 2014086"/>
              <a:gd name="connsiteY10" fmla="*/ 1006326 h 1312801"/>
              <a:gd name="connsiteX11" fmla="*/ 505718 w 2014086"/>
              <a:gd name="connsiteY11" fmla="*/ 1076665 h 1312801"/>
              <a:gd name="connsiteX12" fmla="*/ 621274 w 2014086"/>
              <a:gd name="connsiteY12" fmla="*/ 1096761 h 1312801"/>
              <a:gd name="connsiteX13" fmla="*/ 676540 w 2014086"/>
              <a:gd name="connsiteY13" fmla="*/ 1126906 h 1312801"/>
              <a:gd name="connsiteX14" fmla="*/ 711709 w 2014086"/>
              <a:gd name="connsiteY14" fmla="*/ 1157051 h 1312801"/>
              <a:gd name="connsiteX15" fmla="*/ 751902 w 2014086"/>
              <a:gd name="connsiteY15" fmla="*/ 1121882 h 1312801"/>
              <a:gd name="connsiteX16" fmla="*/ 832289 w 2014086"/>
              <a:gd name="connsiteY16" fmla="*/ 1101785 h 1312801"/>
              <a:gd name="connsiteX17" fmla="*/ 892579 w 2014086"/>
              <a:gd name="connsiteY17" fmla="*/ 1121882 h 1312801"/>
              <a:gd name="connsiteX18" fmla="*/ 882531 w 2014086"/>
              <a:gd name="connsiteY18" fmla="*/ 1227390 h 1312801"/>
              <a:gd name="connsiteX19" fmla="*/ 902628 w 2014086"/>
              <a:gd name="connsiteY19" fmla="*/ 1257535 h 1312801"/>
              <a:gd name="connsiteX20" fmla="*/ 1008135 w 2014086"/>
              <a:gd name="connsiteY20" fmla="*/ 1282656 h 1312801"/>
              <a:gd name="connsiteX21" fmla="*/ 1023208 w 2014086"/>
              <a:gd name="connsiteY21" fmla="*/ 1287680 h 1312801"/>
              <a:gd name="connsiteX22" fmla="*/ 1133740 w 2014086"/>
              <a:gd name="connsiteY22" fmla="*/ 1312801 h 1312801"/>
              <a:gd name="connsiteX23" fmla="*/ 1173933 w 2014086"/>
              <a:gd name="connsiteY23" fmla="*/ 1287680 h 1312801"/>
              <a:gd name="connsiteX24" fmla="*/ 1244272 w 2014086"/>
              <a:gd name="connsiteY24" fmla="*/ 1172124 h 1312801"/>
              <a:gd name="connsiteX25" fmla="*/ 1259344 w 2014086"/>
              <a:gd name="connsiteY25" fmla="*/ 1106810 h 1312801"/>
              <a:gd name="connsiteX26" fmla="*/ 1269392 w 2014086"/>
              <a:gd name="connsiteY26" fmla="*/ 1051544 h 1312801"/>
              <a:gd name="connsiteX27" fmla="*/ 1254320 w 2014086"/>
              <a:gd name="connsiteY27" fmla="*/ 1001302 h 1312801"/>
              <a:gd name="connsiteX28" fmla="*/ 1294513 w 2014086"/>
              <a:gd name="connsiteY28" fmla="*/ 986229 h 1312801"/>
              <a:gd name="connsiteX29" fmla="*/ 1405045 w 2014086"/>
              <a:gd name="connsiteY29" fmla="*/ 946036 h 1312801"/>
              <a:gd name="connsiteX30" fmla="*/ 1510553 w 2014086"/>
              <a:gd name="connsiteY30" fmla="*/ 885746 h 1312801"/>
              <a:gd name="connsiteX31" fmla="*/ 1595964 w 2014086"/>
              <a:gd name="connsiteY31" fmla="*/ 815407 h 1312801"/>
              <a:gd name="connsiteX32" fmla="*/ 1636157 w 2014086"/>
              <a:gd name="connsiteY32" fmla="*/ 729996 h 1312801"/>
              <a:gd name="connsiteX33" fmla="*/ 1686399 w 2014086"/>
              <a:gd name="connsiteY33" fmla="*/ 694827 h 1312801"/>
              <a:gd name="connsiteX34" fmla="*/ 1756738 w 2014086"/>
              <a:gd name="connsiteY34" fmla="*/ 624489 h 1312801"/>
              <a:gd name="connsiteX35" fmla="*/ 1806979 w 2014086"/>
              <a:gd name="connsiteY35" fmla="*/ 534054 h 1312801"/>
              <a:gd name="connsiteX36" fmla="*/ 1847173 w 2014086"/>
              <a:gd name="connsiteY36" fmla="*/ 468739 h 1312801"/>
              <a:gd name="connsiteX37" fmla="*/ 1897414 w 2014086"/>
              <a:gd name="connsiteY37" fmla="*/ 413473 h 1312801"/>
              <a:gd name="connsiteX38" fmla="*/ 1942632 w 2014086"/>
              <a:gd name="connsiteY38" fmla="*/ 353183 h 1312801"/>
              <a:gd name="connsiteX39" fmla="*/ 1992874 w 2014086"/>
              <a:gd name="connsiteY39" fmla="*/ 277821 h 1312801"/>
              <a:gd name="connsiteX40" fmla="*/ 2012970 w 2014086"/>
              <a:gd name="connsiteY40" fmla="*/ 237627 h 1312801"/>
              <a:gd name="connsiteX41" fmla="*/ 2002922 w 2014086"/>
              <a:gd name="connsiteY41" fmla="*/ 207482 h 1312801"/>
              <a:gd name="connsiteX42" fmla="*/ 1932584 w 2014086"/>
              <a:gd name="connsiteY42" fmla="*/ 182361 h 1312801"/>
              <a:gd name="connsiteX43" fmla="*/ 1867269 w 2014086"/>
              <a:gd name="connsiteY43" fmla="*/ 132119 h 1312801"/>
              <a:gd name="connsiteX44" fmla="*/ 1872294 w 2014086"/>
              <a:gd name="connsiteY44" fmla="*/ 81878 h 1312801"/>
              <a:gd name="connsiteX45" fmla="*/ 1812003 w 2014086"/>
              <a:gd name="connsiteY45" fmla="*/ 51733 h 1312801"/>
              <a:gd name="connsiteX46" fmla="*/ 1736641 w 2014086"/>
              <a:gd name="connsiteY46" fmla="*/ 36660 h 1312801"/>
              <a:gd name="connsiteX47" fmla="*/ 1631133 w 2014086"/>
              <a:gd name="connsiteY47" fmla="*/ 56757 h 1312801"/>
              <a:gd name="connsiteX48" fmla="*/ 1565819 w 2014086"/>
              <a:gd name="connsiteY48" fmla="*/ 86902 h 1312801"/>
              <a:gd name="connsiteX49" fmla="*/ 1475384 w 2014086"/>
              <a:gd name="connsiteY49" fmla="*/ 106999 h 1312801"/>
              <a:gd name="connsiteX50" fmla="*/ 1410069 w 2014086"/>
              <a:gd name="connsiteY50" fmla="*/ 117047 h 1312801"/>
              <a:gd name="connsiteX51" fmla="*/ 1289489 w 2014086"/>
              <a:gd name="connsiteY51" fmla="*/ 137144 h 1312801"/>
              <a:gd name="connsiteX52" fmla="*/ 1168909 w 2014086"/>
              <a:gd name="connsiteY52" fmla="*/ 127095 h 1312801"/>
              <a:gd name="connsiteX53" fmla="*/ 1148812 w 2014086"/>
              <a:gd name="connsiteY53" fmla="*/ 106999 h 1312801"/>
              <a:gd name="connsiteX54" fmla="*/ 1153836 w 2014086"/>
              <a:gd name="connsiteY54" fmla="*/ 36660 h 1312801"/>
              <a:gd name="connsiteX55" fmla="*/ 1158861 w 2014086"/>
              <a:gd name="connsiteY55" fmla="*/ 1491 h 1312801"/>
              <a:gd name="connsiteX56" fmla="*/ 1103595 w 2014086"/>
              <a:gd name="connsiteY56" fmla="*/ 6515 h 1312801"/>
              <a:gd name="connsiteX57" fmla="*/ 1063401 w 2014086"/>
              <a:gd name="connsiteY57" fmla="*/ 6515 h 1312801"/>
              <a:gd name="connsiteX58" fmla="*/ 1038280 w 2014086"/>
              <a:gd name="connsiteY58" fmla="*/ 81878 h 1312801"/>
              <a:gd name="connsiteX59" fmla="*/ 1068425 w 2014086"/>
              <a:gd name="connsiteY59" fmla="*/ 162265 h 1312801"/>
              <a:gd name="connsiteX60" fmla="*/ 1063401 w 2014086"/>
              <a:gd name="connsiteY60" fmla="*/ 277821 h 1312801"/>
              <a:gd name="connsiteX61" fmla="*/ 902628 w 2014086"/>
              <a:gd name="connsiteY61" fmla="*/ 418497 h 1312801"/>
              <a:gd name="connsiteX62" fmla="*/ 882531 w 2014086"/>
              <a:gd name="connsiteY62" fmla="*/ 488836 h 1312801"/>
              <a:gd name="connsiteX63" fmla="*/ 661467 w 2014086"/>
              <a:gd name="connsiteY63" fmla="*/ 518981 h 1312801"/>
              <a:gd name="connsiteX64" fmla="*/ 495669 w 2014086"/>
              <a:gd name="connsiteY64" fmla="*/ 579271 h 1312801"/>
              <a:gd name="connsiteX65" fmla="*/ 244461 w 2014086"/>
              <a:gd name="connsiteY65" fmla="*/ 634537 h 1312801"/>
              <a:gd name="connsiteX66" fmla="*/ 194219 w 2014086"/>
              <a:gd name="connsiteY66" fmla="*/ 619465 h 1312801"/>
              <a:gd name="connsiteX0" fmla="*/ 194219 w 2014086"/>
              <a:gd name="connsiteY0" fmla="*/ 619465 h 1312801"/>
              <a:gd name="connsiteX1" fmla="*/ 138953 w 2014086"/>
              <a:gd name="connsiteY1" fmla="*/ 529029 h 1312801"/>
              <a:gd name="connsiteX2" fmla="*/ 103784 w 2014086"/>
              <a:gd name="connsiteY2" fmla="*/ 524005 h 1312801"/>
              <a:gd name="connsiteX3" fmla="*/ 58566 w 2014086"/>
              <a:gd name="connsiteY3" fmla="*/ 569223 h 1312801"/>
              <a:gd name="connsiteX4" fmla="*/ 68614 w 2014086"/>
              <a:gd name="connsiteY4" fmla="*/ 654634 h 1312801"/>
              <a:gd name="connsiteX5" fmla="*/ 38469 w 2014086"/>
              <a:gd name="connsiteY5" fmla="*/ 790287 h 1312801"/>
              <a:gd name="connsiteX6" fmla="*/ 8324 w 2014086"/>
              <a:gd name="connsiteY6" fmla="*/ 925939 h 1312801"/>
              <a:gd name="connsiteX7" fmla="*/ 8324 w 2014086"/>
              <a:gd name="connsiteY7" fmla="*/ 986229 h 1312801"/>
              <a:gd name="connsiteX8" fmla="*/ 103784 w 2014086"/>
              <a:gd name="connsiteY8" fmla="*/ 1041495 h 1312801"/>
              <a:gd name="connsiteX9" fmla="*/ 289678 w 2014086"/>
              <a:gd name="connsiteY9" fmla="*/ 986229 h 1312801"/>
              <a:gd name="connsiteX10" fmla="*/ 354992 w 2014086"/>
              <a:gd name="connsiteY10" fmla="*/ 1006326 h 1312801"/>
              <a:gd name="connsiteX11" fmla="*/ 523135 w 2014086"/>
              <a:gd name="connsiteY11" fmla="*/ 1015705 h 1312801"/>
              <a:gd name="connsiteX12" fmla="*/ 621274 w 2014086"/>
              <a:gd name="connsiteY12" fmla="*/ 1096761 h 1312801"/>
              <a:gd name="connsiteX13" fmla="*/ 676540 w 2014086"/>
              <a:gd name="connsiteY13" fmla="*/ 1126906 h 1312801"/>
              <a:gd name="connsiteX14" fmla="*/ 711709 w 2014086"/>
              <a:gd name="connsiteY14" fmla="*/ 1157051 h 1312801"/>
              <a:gd name="connsiteX15" fmla="*/ 751902 w 2014086"/>
              <a:gd name="connsiteY15" fmla="*/ 1121882 h 1312801"/>
              <a:gd name="connsiteX16" fmla="*/ 832289 w 2014086"/>
              <a:gd name="connsiteY16" fmla="*/ 1101785 h 1312801"/>
              <a:gd name="connsiteX17" fmla="*/ 892579 w 2014086"/>
              <a:gd name="connsiteY17" fmla="*/ 1121882 h 1312801"/>
              <a:gd name="connsiteX18" fmla="*/ 882531 w 2014086"/>
              <a:gd name="connsiteY18" fmla="*/ 1227390 h 1312801"/>
              <a:gd name="connsiteX19" fmla="*/ 902628 w 2014086"/>
              <a:gd name="connsiteY19" fmla="*/ 1257535 h 1312801"/>
              <a:gd name="connsiteX20" fmla="*/ 1008135 w 2014086"/>
              <a:gd name="connsiteY20" fmla="*/ 1282656 h 1312801"/>
              <a:gd name="connsiteX21" fmla="*/ 1023208 w 2014086"/>
              <a:gd name="connsiteY21" fmla="*/ 1287680 h 1312801"/>
              <a:gd name="connsiteX22" fmla="*/ 1133740 w 2014086"/>
              <a:gd name="connsiteY22" fmla="*/ 1312801 h 1312801"/>
              <a:gd name="connsiteX23" fmla="*/ 1173933 w 2014086"/>
              <a:gd name="connsiteY23" fmla="*/ 1287680 h 1312801"/>
              <a:gd name="connsiteX24" fmla="*/ 1244272 w 2014086"/>
              <a:gd name="connsiteY24" fmla="*/ 1172124 h 1312801"/>
              <a:gd name="connsiteX25" fmla="*/ 1259344 w 2014086"/>
              <a:gd name="connsiteY25" fmla="*/ 1106810 h 1312801"/>
              <a:gd name="connsiteX26" fmla="*/ 1269392 w 2014086"/>
              <a:gd name="connsiteY26" fmla="*/ 1051544 h 1312801"/>
              <a:gd name="connsiteX27" fmla="*/ 1254320 w 2014086"/>
              <a:gd name="connsiteY27" fmla="*/ 1001302 h 1312801"/>
              <a:gd name="connsiteX28" fmla="*/ 1294513 w 2014086"/>
              <a:gd name="connsiteY28" fmla="*/ 986229 h 1312801"/>
              <a:gd name="connsiteX29" fmla="*/ 1405045 w 2014086"/>
              <a:gd name="connsiteY29" fmla="*/ 946036 h 1312801"/>
              <a:gd name="connsiteX30" fmla="*/ 1510553 w 2014086"/>
              <a:gd name="connsiteY30" fmla="*/ 885746 h 1312801"/>
              <a:gd name="connsiteX31" fmla="*/ 1595964 w 2014086"/>
              <a:gd name="connsiteY31" fmla="*/ 815407 h 1312801"/>
              <a:gd name="connsiteX32" fmla="*/ 1636157 w 2014086"/>
              <a:gd name="connsiteY32" fmla="*/ 729996 h 1312801"/>
              <a:gd name="connsiteX33" fmla="*/ 1686399 w 2014086"/>
              <a:gd name="connsiteY33" fmla="*/ 694827 h 1312801"/>
              <a:gd name="connsiteX34" fmla="*/ 1756738 w 2014086"/>
              <a:gd name="connsiteY34" fmla="*/ 624489 h 1312801"/>
              <a:gd name="connsiteX35" fmla="*/ 1806979 w 2014086"/>
              <a:gd name="connsiteY35" fmla="*/ 534054 h 1312801"/>
              <a:gd name="connsiteX36" fmla="*/ 1847173 w 2014086"/>
              <a:gd name="connsiteY36" fmla="*/ 468739 h 1312801"/>
              <a:gd name="connsiteX37" fmla="*/ 1897414 w 2014086"/>
              <a:gd name="connsiteY37" fmla="*/ 413473 h 1312801"/>
              <a:gd name="connsiteX38" fmla="*/ 1942632 w 2014086"/>
              <a:gd name="connsiteY38" fmla="*/ 353183 h 1312801"/>
              <a:gd name="connsiteX39" fmla="*/ 1992874 w 2014086"/>
              <a:gd name="connsiteY39" fmla="*/ 277821 h 1312801"/>
              <a:gd name="connsiteX40" fmla="*/ 2012970 w 2014086"/>
              <a:gd name="connsiteY40" fmla="*/ 237627 h 1312801"/>
              <a:gd name="connsiteX41" fmla="*/ 2002922 w 2014086"/>
              <a:gd name="connsiteY41" fmla="*/ 207482 h 1312801"/>
              <a:gd name="connsiteX42" fmla="*/ 1932584 w 2014086"/>
              <a:gd name="connsiteY42" fmla="*/ 182361 h 1312801"/>
              <a:gd name="connsiteX43" fmla="*/ 1867269 w 2014086"/>
              <a:gd name="connsiteY43" fmla="*/ 132119 h 1312801"/>
              <a:gd name="connsiteX44" fmla="*/ 1872294 w 2014086"/>
              <a:gd name="connsiteY44" fmla="*/ 81878 h 1312801"/>
              <a:gd name="connsiteX45" fmla="*/ 1812003 w 2014086"/>
              <a:gd name="connsiteY45" fmla="*/ 51733 h 1312801"/>
              <a:gd name="connsiteX46" fmla="*/ 1736641 w 2014086"/>
              <a:gd name="connsiteY46" fmla="*/ 36660 h 1312801"/>
              <a:gd name="connsiteX47" fmla="*/ 1631133 w 2014086"/>
              <a:gd name="connsiteY47" fmla="*/ 56757 h 1312801"/>
              <a:gd name="connsiteX48" fmla="*/ 1565819 w 2014086"/>
              <a:gd name="connsiteY48" fmla="*/ 86902 h 1312801"/>
              <a:gd name="connsiteX49" fmla="*/ 1475384 w 2014086"/>
              <a:gd name="connsiteY49" fmla="*/ 106999 h 1312801"/>
              <a:gd name="connsiteX50" fmla="*/ 1410069 w 2014086"/>
              <a:gd name="connsiteY50" fmla="*/ 117047 h 1312801"/>
              <a:gd name="connsiteX51" fmla="*/ 1289489 w 2014086"/>
              <a:gd name="connsiteY51" fmla="*/ 137144 h 1312801"/>
              <a:gd name="connsiteX52" fmla="*/ 1168909 w 2014086"/>
              <a:gd name="connsiteY52" fmla="*/ 127095 h 1312801"/>
              <a:gd name="connsiteX53" fmla="*/ 1148812 w 2014086"/>
              <a:gd name="connsiteY53" fmla="*/ 106999 h 1312801"/>
              <a:gd name="connsiteX54" fmla="*/ 1153836 w 2014086"/>
              <a:gd name="connsiteY54" fmla="*/ 36660 h 1312801"/>
              <a:gd name="connsiteX55" fmla="*/ 1158861 w 2014086"/>
              <a:gd name="connsiteY55" fmla="*/ 1491 h 1312801"/>
              <a:gd name="connsiteX56" fmla="*/ 1103595 w 2014086"/>
              <a:gd name="connsiteY56" fmla="*/ 6515 h 1312801"/>
              <a:gd name="connsiteX57" fmla="*/ 1063401 w 2014086"/>
              <a:gd name="connsiteY57" fmla="*/ 6515 h 1312801"/>
              <a:gd name="connsiteX58" fmla="*/ 1038280 w 2014086"/>
              <a:gd name="connsiteY58" fmla="*/ 81878 h 1312801"/>
              <a:gd name="connsiteX59" fmla="*/ 1068425 w 2014086"/>
              <a:gd name="connsiteY59" fmla="*/ 162265 h 1312801"/>
              <a:gd name="connsiteX60" fmla="*/ 1063401 w 2014086"/>
              <a:gd name="connsiteY60" fmla="*/ 277821 h 1312801"/>
              <a:gd name="connsiteX61" fmla="*/ 902628 w 2014086"/>
              <a:gd name="connsiteY61" fmla="*/ 418497 h 1312801"/>
              <a:gd name="connsiteX62" fmla="*/ 882531 w 2014086"/>
              <a:gd name="connsiteY62" fmla="*/ 488836 h 1312801"/>
              <a:gd name="connsiteX63" fmla="*/ 661467 w 2014086"/>
              <a:gd name="connsiteY63" fmla="*/ 518981 h 1312801"/>
              <a:gd name="connsiteX64" fmla="*/ 495669 w 2014086"/>
              <a:gd name="connsiteY64" fmla="*/ 579271 h 1312801"/>
              <a:gd name="connsiteX65" fmla="*/ 244461 w 2014086"/>
              <a:gd name="connsiteY65" fmla="*/ 634537 h 1312801"/>
              <a:gd name="connsiteX66" fmla="*/ 194219 w 2014086"/>
              <a:gd name="connsiteY66" fmla="*/ 619465 h 1312801"/>
              <a:gd name="connsiteX0" fmla="*/ 194219 w 2014086"/>
              <a:gd name="connsiteY0" fmla="*/ 619465 h 1312801"/>
              <a:gd name="connsiteX1" fmla="*/ 138953 w 2014086"/>
              <a:gd name="connsiteY1" fmla="*/ 529029 h 1312801"/>
              <a:gd name="connsiteX2" fmla="*/ 103784 w 2014086"/>
              <a:gd name="connsiteY2" fmla="*/ 524005 h 1312801"/>
              <a:gd name="connsiteX3" fmla="*/ 58566 w 2014086"/>
              <a:gd name="connsiteY3" fmla="*/ 569223 h 1312801"/>
              <a:gd name="connsiteX4" fmla="*/ 68614 w 2014086"/>
              <a:gd name="connsiteY4" fmla="*/ 654634 h 1312801"/>
              <a:gd name="connsiteX5" fmla="*/ 38469 w 2014086"/>
              <a:gd name="connsiteY5" fmla="*/ 790287 h 1312801"/>
              <a:gd name="connsiteX6" fmla="*/ 8324 w 2014086"/>
              <a:gd name="connsiteY6" fmla="*/ 925939 h 1312801"/>
              <a:gd name="connsiteX7" fmla="*/ 8324 w 2014086"/>
              <a:gd name="connsiteY7" fmla="*/ 986229 h 1312801"/>
              <a:gd name="connsiteX8" fmla="*/ 103784 w 2014086"/>
              <a:gd name="connsiteY8" fmla="*/ 1041495 h 1312801"/>
              <a:gd name="connsiteX9" fmla="*/ 289678 w 2014086"/>
              <a:gd name="connsiteY9" fmla="*/ 986229 h 1312801"/>
              <a:gd name="connsiteX10" fmla="*/ 354992 w 2014086"/>
              <a:gd name="connsiteY10" fmla="*/ 1006326 h 1312801"/>
              <a:gd name="connsiteX11" fmla="*/ 523135 w 2014086"/>
              <a:gd name="connsiteY11" fmla="*/ 1015705 h 1312801"/>
              <a:gd name="connsiteX12" fmla="*/ 629982 w 2014086"/>
              <a:gd name="connsiteY12" fmla="*/ 1070635 h 1312801"/>
              <a:gd name="connsiteX13" fmla="*/ 676540 w 2014086"/>
              <a:gd name="connsiteY13" fmla="*/ 1126906 h 1312801"/>
              <a:gd name="connsiteX14" fmla="*/ 711709 w 2014086"/>
              <a:gd name="connsiteY14" fmla="*/ 1157051 h 1312801"/>
              <a:gd name="connsiteX15" fmla="*/ 751902 w 2014086"/>
              <a:gd name="connsiteY15" fmla="*/ 1121882 h 1312801"/>
              <a:gd name="connsiteX16" fmla="*/ 832289 w 2014086"/>
              <a:gd name="connsiteY16" fmla="*/ 1101785 h 1312801"/>
              <a:gd name="connsiteX17" fmla="*/ 892579 w 2014086"/>
              <a:gd name="connsiteY17" fmla="*/ 1121882 h 1312801"/>
              <a:gd name="connsiteX18" fmla="*/ 882531 w 2014086"/>
              <a:gd name="connsiteY18" fmla="*/ 1227390 h 1312801"/>
              <a:gd name="connsiteX19" fmla="*/ 902628 w 2014086"/>
              <a:gd name="connsiteY19" fmla="*/ 1257535 h 1312801"/>
              <a:gd name="connsiteX20" fmla="*/ 1008135 w 2014086"/>
              <a:gd name="connsiteY20" fmla="*/ 1282656 h 1312801"/>
              <a:gd name="connsiteX21" fmla="*/ 1023208 w 2014086"/>
              <a:gd name="connsiteY21" fmla="*/ 1287680 h 1312801"/>
              <a:gd name="connsiteX22" fmla="*/ 1133740 w 2014086"/>
              <a:gd name="connsiteY22" fmla="*/ 1312801 h 1312801"/>
              <a:gd name="connsiteX23" fmla="*/ 1173933 w 2014086"/>
              <a:gd name="connsiteY23" fmla="*/ 1287680 h 1312801"/>
              <a:gd name="connsiteX24" fmla="*/ 1244272 w 2014086"/>
              <a:gd name="connsiteY24" fmla="*/ 1172124 h 1312801"/>
              <a:gd name="connsiteX25" fmla="*/ 1259344 w 2014086"/>
              <a:gd name="connsiteY25" fmla="*/ 1106810 h 1312801"/>
              <a:gd name="connsiteX26" fmla="*/ 1269392 w 2014086"/>
              <a:gd name="connsiteY26" fmla="*/ 1051544 h 1312801"/>
              <a:gd name="connsiteX27" fmla="*/ 1254320 w 2014086"/>
              <a:gd name="connsiteY27" fmla="*/ 1001302 h 1312801"/>
              <a:gd name="connsiteX28" fmla="*/ 1294513 w 2014086"/>
              <a:gd name="connsiteY28" fmla="*/ 986229 h 1312801"/>
              <a:gd name="connsiteX29" fmla="*/ 1405045 w 2014086"/>
              <a:gd name="connsiteY29" fmla="*/ 946036 h 1312801"/>
              <a:gd name="connsiteX30" fmla="*/ 1510553 w 2014086"/>
              <a:gd name="connsiteY30" fmla="*/ 885746 h 1312801"/>
              <a:gd name="connsiteX31" fmla="*/ 1595964 w 2014086"/>
              <a:gd name="connsiteY31" fmla="*/ 815407 h 1312801"/>
              <a:gd name="connsiteX32" fmla="*/ 1636157 w 2014086"/>
              <a:gd name="connsiteY32" fmla="*/ 729996 h 1312801"/>
              <a:gd name="connsiteX33" fmla="*/ 1686399 w 2014086"/>
              <a:gd name="connsiteY33" fmla="*/ 694827 h 1312801"/>
              <a:gd name="connsiteX34" fmla="*/ 1756738 w 2014086"/>
              <a:gd name="connsiteY34" fmla="*/ 624489 h 1312801"/>
              <a:gd name="connsiteX35" fmla="*/ 1806979 w 2014086"/>
              <a:gd name="connsiteY35" fmla="*/ 534054 h 1312801"/>
              <a:gd name="connsiteX36" fmla="*/ 1847173 w 2014086"/>
              <a:gd name="connsiteY36" fmla="*/ 468739 h 1312801"/>
              <a:gd name="connsiteX37" fmla="*/ 1897414 w 2014086"/>
              <a:gd name="connsiteY37" fmla="*/ 413473 h 1312801"/>
              <a:gd name="connsiteX38" fmla="*/ 1942632 w 2014086"/>
              <a:gd name="connsiteY38" fmla="*/ 353183 h 1312801"/>
              <a:gd name="connsiteX39" fmla="*/ 1992874 w 2014086"/>
              <a:gd name="connsiteY39" fmla="*/ 277821 h 1312801"/>
              <a:gd name="connsiteX40" fmla="*/ 2012970 w 2014086"/>
              <a:gd name="connsiteY40" fmla="*/ 237627 h 1312801"/>
              <a:gd name="connsiteX41" fmla="*/ 2002922 w 2014086"/>
              <a:gd name="connsiteY41" fmla="*/ 207482 h 1312801"/>
              <a:gd name="connsiteX42" fmla="*/ 1932584 w 2014086"/>
              <a:gd name="connsiteY42" fmla="*/ 182361 h 1312801"/>
              <a:gd name="connsiteX43" fmla="*/ 1867269 w 2014086"/>
              <a:gd name="connsiteY43" fmla="*/ 132119 h 1312801"/>
              <a:gd name="connsiteX44" fmla="*/ 1872294 w 2014086"/>
              <a:gd name="connsiteY44" fmla="*/ 81878 h 1312801"/>
              <a:gd name="connsiteX45" fmla="*/ 1812003 w 2014086"/>
              <a:gd name="connsiteY45" fmla="*/ 51733 h 1312801"/>
              <a:gd name="connsiteX46" fmla="*/ 1736641 w 2014086"/>
              <a:gd name="connsiteY46" fmla="*/ 36660 h 1312801"/>
              <a:gd name="connsiteX47" fmla="*/ 1631133 w 2014086"/>
              <a:gd name="connsiteY47" fmla="*/ 56757 h 1312801"/>
              <a:gd name="connsiteX48" fmla="*/ 1565819 w 2014086"/>
              <a:gd name="connsiteY48" fmla="*/ 86902 h 1312801"/>
              <a:gd name="connsiteX49" fmla="*/ 1475384 w 2014086"/>
              <a:gd name="connsiteY49" fmla="*/ 106999 h 1312801"/>
              <a:gd name="connsiteX50" fmla="*/ 1410069 w 2014086"/>
              <a:gd name="connsiteY50" fmla="*/ 117047 h 1312801"/>
              <a:gd name="connsiteX51" fmla="*/ 1289489 w 2014086"/>
              <a:gd name="connsiteY51" fmla="*/ 137144 h 1312801"/>
              <a:gd name="connsiteX52" fmla="*/ 1168909 w 2014086"/>
              <a:gd name="connsiteY52" fmla="*/ 127095 h 1312801"/>
              <a:gd name="connsiteX53" fmla="*/ 1148812 w 2014086"/>
              <a:gd name="connsiteY53" fmla="*/ 106999 h 1312801"/>
              <a:gd name="connsiteX54" fmla="*/ 1153836 w 2014086"/>
              <a:gd name="connsiteY54" fmla="*/ 36660 h 1312801"/>
              <a:gd name="connsiteX55" fmla="*/ 1158861 w 2014086"/>
              <a:gd name="connsiteY55" fmla="*/ 1491 h 1312801"/>
              <a:gd name="connsiteX56" fmla="*/ 1103595 w 2014086"/>
              <a:gd name="connsiteY56" fmla="*/ 6515 h 1312801"/>
              <a:gd name="connsiteX57" fmla="*/ 1063401 w 2014086"/>
              <a:gd name="connsiteY57" fmla="*/ 6515 h 1312801"/>
              <a:gd name="connsiteX58" fmla="*/ 1038280 w 2014086"/>
              <a:gd name="connsiteY58" fmla="*/ 81878 h 1312801"/>
              <a:gd name="connsiteX59" fmla="*/ 1068425 w 2014086"/>
              <a:gd name="connsiteY59" fmla="*/ 162265 h 1312801"/>
              <a:gd name="connsiteX60" fmla="*/ 1063401 w 2014086"/>
              <a:gd name="connsiteY60" fmla="*/ 277821 h 1312801"/>
              <a:gd name="connsiteX61" fmla="*/ 902628 w 2014086"/>
              <a:gd name="connsiteY61" fmla="*/ 418497 h 1312801"/>
              <a:gd name="connsiteX62" fmla="*/ 882531 w 2014086"/>
              <a:gd name="connsiteY62" fmla="*/ 488836 h 1312801"/>
              <a:gd name="connsiteX63" fmla="*/ 661467 w 2014086"/>
              <a:gd name="connsiteY63" fmla="*/ 518981 h 1312801"/>
              <a:gd name="connsiteX64" fmla="*/ 495669 w 2014086"/>
              <a:gd name="connsiteY64" fmla="*/ 579271 h 1312801"/>
              <a:gd name="connsiteX65" fmla="*/ 244461 w 2014086"/>
              <a:gd name="connsiteY65" fmla="*/ 634537 h 1312801"/>
              <a:gd name="connsiteX66" fmla="*/ 194219 w 2014086"/>
              <a:gd name="connsiteY66" fmla="*/ 619465 h 1312801"/>
              <a:gd name="connsiteX0" fmla="*/ 194219 w 2014086"/>
              <a:gd name="connsiteY0" fmla="*/ 619465 h 1312801"/>
              <a:gd name="connsiteX1" fmla="*/ 138953 w 2014086"/>
              <a:gd name="connsiteY1" fmla="*/ 529029 h 1312801"/>
              <a:gd name="connsiteX2" fmla="*/ 103784 w 2014086"/>
              <a:gd name="connsiteY2" fmla="*/ 524005 h 1312801"/>
              <a:gd name="connsiteX3" fmla="*/ 58566 w 2014086"/>
              <a:gd name="connsiteY3" fmla="*/ 569223 h 1312801"/>
              <a:gd name="connsiteX4" fmla="*/ 68614 w 2014086"/>
              <a:gd name="connsiteY4" fmla="*/ 654634 h 1312801"/>
              <a:gd name="connsiteX5" fmla="*/ 38469 w 2014086"/>
              <a:gd name="connsiteY5" fmla="*/ 790287 h 1312801"/>
              <a:gd name="connsiteX6" fmla="*/ 8324 w 2014086"/>
              <a:gd name="connsiteY6" fmla="*/ 925939 h 1312801"/>
              <a:gd name="connsiteX7" fmla="*/ 8324 w 2014086"/>
              <a:gd name="connsiteY7" fmla="*/ 986229 h 1312801"/>
              <a:gd name="connsiteX8" fmla="*/ 103784 w 2014086"/>
              <a:gd name="connsiteY8" fmla="*/ 1041495 h 1312801"/>
              <a:gd name="connsiteX9" fmla="*/ 289678 w 2014086"/>
              <a:gd name="connsiteY9" fmla="*/ 986229 h 1312801"/>
              <a:gd name="connsiteX10" fmla="*/ 354992 w 2014086"/>
              <a:gd name="connsiteY10" fmla="*/ 1006326 h 1312801"/>
              <a:gd name="connsiteX11" fmla="*/ 523135 w 2014086"/>
              <a:gd name="connsiteY11" fmla="*/ 1015705 h 1312801"/>
              <a:gd name="connsiteX12" fmla="*/ 629982 w 2014086"/>
              <a:gd name="connsiteY12" fmla="*/ 1070635 h 1312801"/>
              <a:gd name="connsiteX13" fmla="*/ 676540 w 2014086"/>
              <a:gd name="connsiteY13" fmla="*/ 1126906 h 1312801"/>
              <a:gd name="connsiteX14" fmla="*/ 711709 w 2014086"/>
              <a:gd name="connsiteY14" fmla="*/ 1078674 h 1312801"/>
              <a:gd name="connsiteX15" fmla="*/ 751902 w 2014086"/>
              <a:gd name="connsiteY15" fmla="*/ 1121882 h 1312801"/>
              <a:gd name="connsiteX16" fmla="*/ 832289 w 2014086"/>
              <a:gd name="connsiteY16" fmla="*/ 1101785 h 1312801"/>
              <a:gd name="connsiteX17" fmla="*/ 892579 w 2014086"/>
              <a:gd name="connsiteY17" fmla="*/ 1121882 h 1312801"/>
              <a:gd name="connsiteX18" fmla="*/ 882531 w 2014086"/>
              <a:gd name="connsiteY18" fmla="*/ 1227390 h 1312801"/>
              <a:gd name="connsiteX19" fmla="*/ 902628 w 2014086"/>
              <a:gd name="connsiteY19" fmla="*/ 1257535 h 1312801"/>
              <a:gd name="connsiteX20" fmla="*/ 1008135 w 2014086"/>
              <a:gd name="connsiteY20" fmla="*/ 1282656 h 1312801"/>
              <a:gd name="connsiteX21" fmla="*/ 1023208 w 2014086"/>
              <a:gd name="connsiteY21" fmla="*/ 1287680 h 1312801"/>
              <a:gd name="connsiteX22" fmla="*/ 1133740 w 2014086"/>
              <a:gd name="connsiteY22" fmla="*/ 1312801 h 1312801"/>
              <a:gd name="connsiteX23" fmla="*/ 1173933 w 2014086"/>
              <a:gd name="connsiteY23" fmla="*/ 1287680 h 1312801"/>
              <a:gd name="connsiteX24" fmla="*/ 1244272 w 2014086"/>
              <a:gd name="connsiteY24" fmla="*/ 1172124 h 1312801"/>
              <a:gd name="connsiteX25" fmla="*/ 1259344 w 2014086"/>
              <a:gd name="connsiteY25" fmla="*/ 1106810 h 1312801"/>
              <a:gd name="connsiteX26" fmla="*/ 1269392 w 2014086"/>
              <a:gd name="connsiteY26" fmla="*/ 1051544 h 1312801"/>
              <a:gd name="connsiteX27" fmla="*/ 1254320 w 2014086"/>
              <a:gd name="connsiteY27" fmla="*/ 1001302 h 1312801"/>
              <a:gd name="connsiteX28" fmla="*/ 1294513 w 2014086"/>
              <a:gd name="connsiteY28" fmla="*/ 986229 h 1312801"/>
              <a:gd name="connsiteX29" fmla="*/ 1405045 w 2014086"/>
              <a:gd name="connsiteY29" fmla="*/ 946036 h 1312801"/>
              <a:gd name="connsiteX30" fmla="*/ 1510553 w 2014086"/>
              <a:gd name="connsiteY30" fmla="*/ 885746 h 1312801"/>
              <a:gd name="connsiteX31" fmla="*/ 1595964 w 2014086"/>
              <a:gd name="connsiteY31" fmla="*/ 815407 h 1312801"/>
              <a:gd name="connsiteX32" fmla="*/ 1636157 w 2014086"/>
              <a:gd name="connsiteY32" fmla="*/ 729996 h 1312801"/>
              <a:gd name="connsiteX33" fmla="*/ 1686399 w 2014086"/>
              <a:gd name="connsiteY33" fmla="*/ 694827 h 1312801"/>
              <a:gd name="connsiteX34" fmla="*/ 1756738 w 2014086"/>
              <a:gd name="connsiteY34" fmla="*/ 624489 h 1312801"/>
              <a:gd name="connsiteX35" fmla="*/ 1806979 w 2014086"/>
              <a:gd name="connsiteY35" fmla="*/ 534054 h 1312801"/>
              <a:gd name="connsiteX36" fmla="*/ 1847173 w 2014086"/>
              <a:gd name="connsiteY36" fmla="*/ 468739 h 1312801"/>
              <a:gd name="connsiteX37" fmla="*/ 1897414 w 2014086"/>
              <a:gd name="connsiteY37" fmla="*/ 413473 h 1312801"/>
              <a:gd name="connsiteX38" fmla="*/ 1942632 w 2014086"/>
              <a:gd name="connsiteY38" fmla="*/ 353183 h 1312801"/>
              <a:gd name="connsiteX39" fmla="*/ 1992874 w 2014086"/>
              <a:gd name="connsiteY39" fmla="*/ 277821 h 1312801"/>
              <a:gd name="connsiteX40" fmla="*/ 2012970 w 2014086"/>
              <a:gd name="connsiteY40" fmla="*/ 237627 h 1312801"/>
              <a:gd name="connsiteX41" fmla="*/ 2002922 w 2014086"/>
              <a:gd name="connsiteY41" fmla="*/ 207482 h 1312801"/>
              <a:gd name="connsiteX42" fmla="*/ 1932584 w 2014086"/>
              <a:gd name="connsiteY42" fmla="*/ 182361 h 1312801"/>
              <a:gd name="connsiteX43" fmla="*/ 1867269 w 2014086"/>
              <a:gd name="connsiteY43" fmla="*/ 132119 h 1312801"/>
              <a:gd name="connsiteX44" fmla="*/ 1872294 w 2014086"/>
              <a:gd name="connsiteY44" fmla="*/ 81878 h 1312801"/>
              <a:gd name="connsiteX45" fmla="*/ 1812003 w 2014086"/>
              <a:gd name="connsiteY45" fmla="*/ 51733 h 1312801"/>
              <a:gd name="connsiteX46" fmla="*/ 1736641 w 2014086"/>
              <a:gd name="connsiteY46" fmla="*/ 36660 h 1312801"/>
              <a:gd name="connsiteX47" fmla="*/ 1631133 w 2014086"/>
              <a:gd name="connsiteY47" fmla="*/ 56757 h 1312801"/>
              <a:gd name="connsiteX48" fmla="*/ 1565819 w 2014086"/>
              <a:gd name="connsiteY48" fmla="*/ 86902 h 1312801"/>
              <a:gd name="connsiteX49" fmla="*/ 1475384 w 2014086"/>
              <a:gd name="connsiteY49" fmla="*/ 106999 h 1312801"/>
              <a:gd name="connsiteX50" fmla="*/ 1410069 w 2014086"/>
              <a:gd name="connsiteY50" fmla="*/ 117047 h 1312801"/>
              <a:gd name="connsiteX51" fmla="*/ 1289489 w 2014086"/>
              <a:gd name="connsiteY51" fmla="*/ 137144 h 1312801"/>
              <a:gd name="connsiteX52" fmla="*/ 1168909 w 2014086"/>
              <a:gd name="connsiteY52" fmla="*/ 127095 h 1312801"/>
              <a:gd name="connsiteX53" fmla="*/ 1148812 w 2014086"/>
              <a:gd name="connsiteY53" fmla="*/ 106999 h 1312801"/>
              <a:gd name="connsiteX54" fmla="*/ 1153836 w 2014086"/>
              <a:gd name="connsiteY54" fmla="*/ 36660 h 1312801"/>
              <a:gd name="connsiteX55" fmla="*/ 1158861 w 2014086"/>
              <a:gd name="connsiteY55" fmla="*/ 1491 h 1312801"/>
              <a:gd name="connsiteX56" fmla="*/ 1103595 w 2014086"/>
              <a:gd name="connsiteY56" fmla="*/ 6515 h 1312801"/>
              <a:gd name="connsiteX57" fmla="*/ 1063401 w 2014086"/>
              <a:gd name="connsiteY57" fmla="*/ 6515 h 1312801"/>
              <a:gd name="connsiteX58" fmla="*/ 1038280 w 2014086"/>
              <a:gd name="connsiteY58" fmla="*/ 81878 h 1312801"/>
              <a:gd name="connsiteX59" fmla="*/ 1068425 w 2014086"/>
              <a:gd name="connsiteY59" fmla="*/ 162265 h 1312801"/>
              <a:gd name="connsiteX60" fmla="*/ 1063401 w 2014086"/>
              <a:gd name="connsiteY60" fmla="*/ 277821 h 1312801"/>
              <a:gd name="connsiteX61" fmla="*/ 902628 w 2014086"/>
              <a:gd name="connsiteY61" fmla="*/ 418497 h 1312801"/>
              <a:gd name="connsiteX62" fmla="*/ 882531 w 2014086"/>
              <a:gd name="connsiteY62" fmla="*/ 488836 h 1312801"/>
              <a:gd name="connsiteX63" fmla="*/ 661467 w 2014086"/>
              <a:gd name="connsiteY63" fmla="*/ 518981 h 1312801"/>
              <a:gd name="connsiteX64" fmla="*/ 495669 w 2014086"/>
              <a:gd name="connsiteY64" fmla="*/ 579271 h 1312801"/>
              <a:gd name="connsiteX65" fmla="*/ 244461 w 2014086"/>
              <a:gd name="connsiteY65" fmla="*/ 634537 h 1312801"/>
              <a:gd name="connsiteX66" fmla="*/ 194219 w 2014086"/>
              <a:gd name="connsiteY66" fmla="*/ 619465 h 1312801"/>
              <a:gd name="connsiteX0" fmla="*/ 194219 w 2014086"/>
              <a:gd name="connsiteY0" fmla="*/ 619465 h 1312801"/>
              <a:gd name="connsiteX1" fmla="*/ 138953 w 2014086"/>
              <a:gd name="connsiteY1" fmla="*/ 529029 h 1312801"/>
              <a:gd name="connsiteX2" fmla="*/ 103784 w 2014086"/>
              <a:gd name="connsiteY2" fmla="*/ 524005 h 1312801"/>
              <a:gd name="connsiteX3" fmla="*/ 58566 w 2014086"/>
              <a:gd name="connsiteY3" fmla="*/ 569223 h 1312801"/>
              <a:gd name="connsiteX4" fmla="*/ 68614 w 2014086"/>
              <a:gd name="connsiteY4" fmla="*/ 654634 h 1312801"/>
              <a:gd name="connsiteX5" fmla="*/ 38469 w 2014086"/>
              <a:gd name="connsiteY5" fmla="*/ 790287 h 1312801"/>
              <a:gd name="connsiteX6" fmla="*/ 8324 w 2014086"/>
              <a:gd name="connsiteY6" fmla="*/ 925939 h 1312801"/>
              <a:gd name="connsiteX7" fmla="*/ 8324 w 2014086"/>
              <a:gd name="connsiteY7" fmla="*/ 986229 h 1312801"/>
              <a:gd name="connsiteX8" fmla="*/ 103784 w 2014086"/>
              <a:gd name="connsiteY8" fmla="*/ 1041495 h 1312801"/>
              <a:gd name="connsiteX9" fmla="*/ 289678 w 2014086"/>
              <a:gd name="connsiteY9" fmla="*/ 986229 h 1312801"/>
              <a:gd name="connsiteX10" fmla="*/ 354992 w 2014086"/>
              <a:gd name="connsiteY10" fmla="*/ 1006326 h 1312801"/>
              <a:gd name="connsiteX11" fmla="*/ 517819 w 2014086"/>
              <a:gd name="connsiteY11" fmla="*/ 1042287 h 1312801"/>
              <a:gd name="connsiteX12" fmla="*/ 629982 w 2014086"/>
              <a:gd name="connsiteY12" fmla="*/ 1070635 h 1312801"/>
              <a:gd name="connsiteX13" fmla="*/ 676540 w 2014086"/>
              <a:gd name="connsiteY13" fmla="*/ 1126906 h 1312801"/>
              <a:gd name="connsiteX14" fmla="*/ 711709 w 2014086"/>
              <a:gd name="connsiteY14" fmla="*/ 1078674 h 1312801"/>
              <a:gd name="connsiteX15" fmla="*/ 751902 w 2014086"/>
              <a:gd name="connsiteY15" fmla="*/ 1121882 h 1312801"/>
              <a:gd name="connsiteX16" fmla="*/ 832289 w 2014086"/>
              <a:gd name="connsiteY16" fmla="*/ 1101785 h 1312801"/>
              <a:gd name="connsiteX17" fmla="*/ 892579 w 2014086"/>
              <a:gd name="connsiteY17" fmla="*/ 1121882 h 1312801"/>
              <a:gd name="connsiteX18" fmla="*/ 882531 w 2014086"/>
              <a:gd name="connsiteY18" fmla="*/ 1227390 h 1312801"/>
              <a:gd name="connsiteX19" fmla="*/ 902628 w 2014086"/>
              <a:gd name="connsiteY19" fmla="*/ 1257535 h 1312801"/>
              <a:gd name="connsiteX20" fmla="*/ 1008135 w 2014086"/>
              <a:gd name="connsiteY20" fmla="*/ 1282656 h 1312801"/>
              <a:gd name="connsiteX21" fmla="*/ 1023208 w 2014086"/>
              <a:gd name="connsiteY21" fmla="*/ 1287680 h 1312801"/>
              <a:gd name="connsiteX22" fmla="*/ 1133740 w 2014086"/>
              <a:gd name="connsiteY22" fmla="*/ 1312801 h 1312801"/>
              <a:gd name="connsiteX23" fmla="*/ 1173933 w 2014086"/>
              <a:gd name="connsiteY23" fmla="*/ 1287680 h 1312801"/>
              <a:gd name="connsiteX24" fmla="*/ 1244272 w 2014086"/>
              <a:gd name="connsiteY24" fmla="*/ 1172124 h 1312801"/>
              <a:gd name="connsiteX25" fmla="*/ 1259344 w 2014086"/>
              <a:gd name="connsiteY25" fmla="*/ 1106810 h 1312801"/>
              <a:gd name="connsiteX26" fmla="*/ 1269392 w 2014086"/>
              <a:gd name="connsiteY26" fmla="*/ 1051544 h 1312801"/>
              <a:gd name="connsiteX27" fmla="*/ 1254320 w 2014086"/>
              <a:gd name="connsiteY27" fmla="*/ 1001302 h 1312801"/>
              <a:gd name="connsiteX28" fmla="*/ 1294513 w 2014086"/>
              <a:gd name="connsiteY28" fmla="*/ 986229 h 1312801"/>
              <a:gd name="connsiteX29" fmla="*/ 1405045 w 2014086"/>
              <a:gd name="connsiteY29" fmla="*/ 946036 h 1312801"/>
              <a:gd name="connsiteX30" fmla="*/ 1510553 w 2014086"/>
              <a:gd name="connsiteY30" fmla="*/ 885746 h 1312801"/>
              <a:gd name="connsiteX31" fmla="*/ 1595964 w 2014086"/>
              <a:gd name="connsiteY31" fmla="*/ 815407 h 1312801"/>
              <a:gd name="connsiteX32" fmla="*/ 1636157 w 2014086"/>
              <a:gd name="connsiteY32" fmla="*/ 729996 h 1312801"/>
              <a:gd name="connsiteX33" fmla="*/ 1686399 w 2014086"/>
              <a:gd name="connsiteY33" fmla="*/ 694827 h 1312801"/>
              <a:gd name="connsiteX34" fmla="*/ 1756738 w 2014086"/>
              <a:gd name="connsiteY34" fmla="*/ 624489 h 1312801"/>
              <a:gd name="connsiteX35" fmla="*/ 1806979 w 2014086"/>
              <a:gd name="connsiteY35" fmla="*/ 534054 h 1312801"/>
              <a:gd name="connsiteX36" fmla="*/ 1847173 w 2014086"/>
              <a:gd name="connsiteY36" fmla="*/ 468739 h 1312801"/>
              <a:gd name="connsiteX37" fmla="*/ 1897414 w 2014086"/>
              <a:gd name="connsiteY37" fmla="*/ 413473 h 1312801"/>
              <a:gd name="connsiteX38" fmla="*/ 1942632 w 2014086"/>
              <a:gd name="connsiteY38" fmla="*/ 353183 h 1312801"/>
              <a:gd name="connsiteX39" fmla="*/ 1992874 w 2014086"/>
              <a:gd name="connsiteY39" fmla="*/ 277821 h 1312801"/>
              <a:gd name="connsiteX40" fmla="*/ 2012970 w 2014086"/>
              <a:gd name="connsiteY40" fmla="*/ 237627 h 1312801"/>
              <a:gd name="connsiteX41" fmla="*/ 2002922 w 2014086"/>
              <a:gd name="connsiteY41" fmla="*/ 207482 h 1312801"/>
              <a:gd name="connsiteX42" fmla="*/ 1932584 w 2014086"/>
              <a:gd name="connsiteY42" fmla="*/ 182361 h 1312801"/>
              <a:gd name="connsiteX43" fmla="*/ 1867269 w 2014086"/>
              <a:gd name="connsiteY43" fmla="*/ 132119 h 1312801"/>
              <a:gd name="connsiteX44" fmla="*/ 1872294 w 2014086"/>
              <a:gd name="connsiteY44" fmla="*/ 81878 h 1312801"/>
              <a:gd name="connsiteX45" fmla="*/ 1812003 w 2014086"/>
              <a:gd name="connsiteY45" fmla="*/ 51733 h 1312801"/>
              <a:gd name="connsiteX46" fmla="*/ 1736641 w 2014086"/>
              <a:gd name="connsiteY46" fmla="*/ 36660 h 1312801"/>
              <a:gd name="connsiteX47" fmla="*/ 1631133 w 2014086"/>
              <a:gd name="connsiteY47" fmla="*/ 56757 h 1312801"/>
              <a:gd name="connsiteX48" fmla="*/ 1565819 w 2014086"/>
              <a:gd name="connsiteY48" fmla="*/ 86902 h 1312801"/>
              <a:gd name="connsiteX49" fmla="*/ 1475384 w 2014086"/>
              <a:gd name="connsiteY49" fmla="*/ 106999 h 1312801"/>
              <a:gd name="connsiteX50" fmla="*/ 1410069 w 2014086"/>
              <a:gd name="connsiteY50" fmla="*/ 117047 h 1312801"/>
              <a:gd name="connsiteX51" fmla="*/ 1289489 w 2014086"/>
              <a:gd name="connsiteY51" fmla="*/ 137144 h 1312801"/>
              <a:gd name="connsiteX52" fmla="*/ 1168909 w 2014086"/>
              <a:gd name="connsiteY52" fmla="*/ 127095 h 1312801"/>
              <a:gd name="connsiteX53" fmla="*/ 1148812 w 2014086"/>
              <a:gd name="connsiteY53" fmla="*/ 106999 h 1312801"/>
              <a:gd name="connsiteX54" fmla="*/ 1153836 w 2014086"/>
              <a:gd name="connsiteY54" fmla="*/ 36660 h 1312801"/>
              <a:gd name="connsiteX55" fmla="*/ 1158861 w 2014086"/>
              <a:gd name="connsiteY55" fmla="*/ 1491 h 1312801"/>
              <a:gd name="connsiteX56" fmla="*/ 1103595 w 2014086"/>
              <a:gd name="connsiteY56" fmla="*/ 6515 h 1312801"/>
              <a:gd name="connsiteX57" fmla="*/ 1063401 w 2014086"/>
              <a:gd name="connsiteY57" fmla="*/ 6515 h 1312801"/>
              <a:gd name="connsiteX58" fmla="*/ 1038280 w 2014086"/>
              <a:gd name="connsiteY58" fmla="*/ 81878 h 1312801"/>
              <a:gd name="connsiteX59" fmla="*/ 1068425 w 2014086"/>
              <a:gd name="connsiteY59" fmla="*/ 162265 h 1312801"/>
              <a:gd name="connsiteX60" fmla="*/ 1063401 w 2014086"/>
              <a:gd name="connsiteY60" fmla="*/ 277821 h 1312801"/>
              <a:gd name="connsiteX61" fmla="*/ 902628 w 2014086"/>
              <a:gd name="connsiteY61" fmla="*/ 418497 h 1312801"/>
              <a:gd name="connsiteX62" fmla="*/ 882531 w 2014086"/>
              <a:gd name="connsiteY62" fmla="*/ 488836 h 1312801"/>
              <a:gd name="connsiteX63" fmla="*/ 661467 w 2014086"/>
              <a:gd name="connsiteY63" fmla="*/ 518981 h 1312801"/>
              <a:gd name="connsiteX64" fmla="*/ 495669 w 2014086"/>
              <a:gd name="connsiteY64" fmla="*/ 579271 h 1312801"/>
              <a:gd name="connsiteX65" fmla="*/ 244461 w 2014086"/>
              <a:gd name="connsiteY65" fmla="*/ 634537 h 1312801"/>
              <a:gd name="connsiteX66" fmla="*/ 194219 w 2014086"/>
              <a:gd name="connsiteY66" fmla="*/ 619465 h 1312801"/>
              <a:gd name="connsiteX0" fmla="*/ 194219 w 2014086"/>
              <a:gd name="connsiteY0" fmla="*/ 619465 h 1312801"/>
              <a:gd name="connsiteX1" fmla="*/ 138953 w 2014086"/>
              <a:gd name="connsiteY1" fmla="*/ 529029 h 1312801"/>
              <a:gd name="connsiteX2" fmla="*/ 103784 w 2014086"/>
              <a:gd name="connsiteY2" fmla="*/ 524005 h 1312801"/>
              <a:gd name="connsiteX3" fmla="*/ 58566 w 2014086"/>
              <a:gd name="connsiteY3" fmla="*/ 569223 h 1312801"/>
              <a:gd name="connsiteX4" fmla="*/ 68614 w 2014086"/>
              <a:gd name="connsiteY4" fmla="*/ 654634 h 1312801"/>
              <a:gd name="connsiteX5" fmla="*/ 38469 w 2014086"/>
              <a:gd name="connsiteY5" fmla="*/ 790287 h 1312801"/>
              <a:gd name="connsiteX6" fmla="*/ 8324 w 2014086"/>
              <a:gd name="connsiteY6" fmla="*/ 925939 h 1312801"/>
              <a:gd name="connsiteX7" fmla="*/ 8324 w 2014086"/>
              <a:gd name="connsiteY7" fmla="*/ 986229 h 1312801"/>
              <a:gd name="connsiteX8" fmla="*/ 103784 w 2014086"/>
              <a:gd name="connsiteY8" fmla="*/ 1041495 h 1312801"/>
              <a:gd name="connsiteX9" fmla="*/ 289678 w 2014086"/>
              <a:gd name="connsiteY9" fmla="*/ 986229 h 1312801"/>
              <a:gd name="connsiteX10" fmla="*/ 354992 w 2014086"/>
              <a:gd name="connsiteY10" fmla="*/ 1006326 h 1312801"/>
              <a:gd name="connsiteX11" fmla="*/ 517819 w 2014086"/>
              <a:gd name="connsiteY11" fmla="*/ 1042287 h 1312801"/>
              <a:gd name="connsiteX12" fmla="*/ 629982 w 2014086"/>
              <a:gd name="connsiteY12" fmla="*/ 1070635 h 1312801"/>
              <a:gd name="connsiteX13" fmla="*/ 676540 w 2014086"/>
              <a:gd name="connsiteY13" fmla="*/ 1126906 h 1312801"/>
              <a:gd name="connsiteX14" fmla="*/ 717025 w 2014086"/>
              <a:gd name="connsiteY14" fmla="*/ 1153102 h 1312801"/>
              <a:gd name="connsiteX15" fmla="*/ 751902 w 2014086"/>
              <a:gd name="connsiteY15" fmla="*/ 1121882 h 1312801"/>
              <a:gd name="connsiteX16" fmla="*/ 832289 w 2014086"/>
              <a:gd name="connsiteY16" fmla="*/ 1101785 h 1312801"/>
              <a:gd name="connsiteX17" fmla="*/ 892579 w 2014086"/>
              <a:gd name="connsiteY17" fmla="*/ 1121882 h 1312801"/>
              <a:gd name="connsiteX18" fmla="*/ 882531 w 2014086"/>
              <a:gd name="connsiteY18" fmla="*/ 1227390 h 1312801"/>
              <a:gd name="connsiteX19" fmla="*/ 902628 w 2014086"/>
              <a:gd name="connsiteY19" fmla="*/ 1257535 h 1312801"/>
              <a:gd name="connsiteX20" fmla="*/ 1008135 w 2014086"/>
              <a:gd name="connsiteY20" fmla="*/ 1282656 h 1312801"/>
              <a:gd name="connsiteX21" fmla="*/ 1023208 w 2014086"/>
              <a:gd name="connsiteY21" fmla="*/ 1287680 h 1312801"/>
              <a:gd name="connsiteX22" fmla="*/ 1133740 w 2014086"/>
              <a:gd name="connsiteY22" fmla="*/ 1312801 h 1312801"/>
              <a:gd name="connsiteX23" fmla="*/ 1173933 w 2014086"/>
              <a:gd name="connsiteY23" fmla="*/ 1287680 h 1312801"/>
              <a:gd name="connsiteX24" fmla="*/ 1244272 w 2014086"/>
              <a:gd name="connsiteY24" fmla="*/ 1172124 h 1312801"/>
              <a:gd name="connsiteX25" fmla="*/ 1259344 w 2014086"/>
              <a:gd name="connsiteY25" fmla="*/ 1106810 h 1312801"/>
              <a:gd name="connsiteX26" fmla="*/ 1269392 w 2014086"/>
              <a:gd name="connsiteY26" fmla="*/ 1051544 h 1312801"/>
              <a:gd name="connsiteX27" fmla="*/ 1254320 w 2014086"/>
              <a:gd name="connsiteY27" fmla="*/ 1001302 h 1312801"/>
              <a:gd name="connsiteX28" fmla="*/ 1294513 w 2014086"/>
              <a:gd name="connsiteY28" fmla="*/ 986229 h 1312801"/>
              <a:gd name="connsiteX29" fmla="*/ 1405045 w 2014086"/>
              <a:gd name="connsiteY29" fmla="*/ 946036 h 1312801"/>
              <a:gd name="connsiteX30" fmla="*/ 1510553 w 2014086"/>
              <a:gd name="connsiteY30" fmla="*/ 885746 h 1312801"/>
              <a:gd name="connsiteX31" fmla="*/ 1595964 w 2014086"/>
              <a:gd name="connsiteY31" fmla="*/ 815407 h 1312801"/>
              <a:gd name="connsiteX32" fmla="*/ 1636157 w 2014086"/>
              <a:gd name="connsiteY32" fmla="*/ 729996 h 1312801"/>
              <a:gd name="connsiteX33" fmla="*/ 1686399 w 2014086"/>
              <a:gd name="connsiteY33" fmla="*/ 694827 h 1312801"/>
              <a:gd name="connsiteX34" fmla="*/ 1756738 w 2014086"/>
              <a:gd name="connsiteY34" fmla="*/ 624489 h 1312801"/>
              <a:gd name="connsiteX35" fmla="*/ 1806979 w 2014086"/>
              <a:gd name="connsiteY35" fmla="*/ 534054 h 1312801"/>
              <a:gd name="connsiteX36" fmla="*/ 1847173 w 2014086"/>
              <a:gd name="connsiteY36" fmla="*/ 468739 h 1312801"/>
              <a:gd name="connsiteX37" fmla="*/ 1897414 w 2014086"/>
              <a:gd name="connsiteY37" fmla="*/ 413473 h 1312801"/>
              <a:gd name="connsiteX38" fmla="*/ 1942632 w 2014086"/>
              <a:gd name="connsiteY38" fmla="*/ 353183 h 1312801"/>
              <a:gd name="connsiteX39" fmla="*/ 1992874 w 2014086"/>
              <a:gd name="connsiteY39" fmla="*/ 277821 h 1312801"/>
              <a:gd name="connsiteX40" fmla="*/ 2012970 w 2014086"/>
              <a:gd name="connsiteY40" fmla="*/ 237627 h 1312801"/>
              <a:gd name="connsiteX41" fmla="*/ 2002922 w 2014086"/>
              <a:gd name="connsiteY41" fmla="*/ 207482 h 1312801"/>
              <a:gd name="connsiteX42" fmla="*/ 1932584 w 2014086"/>
              <a:gd name="connsiteY42" fmla="*/ 182361 h 1312801"/>
              <a:gd name="connsiteX43" fmla="*/ 1867269 w 2014086"/>
              <a:gd name="connsiteY43" fmla="*/ 132119 h 1312801"/>
              <a:gd name="connsiteX44" fmla="*/ 1872294 w 2014086"/>
              <a:gd name="connsiteY44" fmla="*/ 81878 h 1312801"/>
              <a:gd name="connsiteX45" fmla="*/ 1812003 w 2014086"/>
              <a:gd name="connsiteY45" fmla="*/ 51733 h 1312801"/>
              <a:gd name="connsiteX46" fmla="*/ 1736641 w 2014086"/>
              <a:gd name="connsiteY46" fmla="*/ 36660 h 1312801"/>
              <a:gd name="connsiteX47" fmla="*/ 1631133 w 2014086"/>
              <a:gd name="connsiteY47" fmla="*/ 56757 h 1312801"/>
              <a:gd name="connsiteX48" fmla="*/ 1565819 w 2014086"/>
              <a:gd name="connsiteY48" fmla="*/ 86902 h 1312801"/>
              <a:gd name="connsiteX49" fmla="*/ 1475384 w 2014086"/>
              <a:gd name="connsiteY49" fmla="*/ 106999 h 1312801"/>
              <a:gd name="connsiteX50" fmla="*/ 1410069 w 2014086"/>
              <a:gd name="connsiteY50" fmla="*/ 117047 h 1312801"/>
              <a:gd name="connsiteX51" fmla="*/ 1289489 w 2014086"/>
              <a:gd name="connsiteY51" fmla="*/ 137144 h 1312801"/>
              <a:gd name="connsiteX52" fmla="*/ 1168909 w 2014086"/>
              <a:gd name="connsiteY52" fmla="*/ 127095 h 1312801"/>
              <a:gd name="connsiteX53" fmla="*/ 1148812 w 2014086"/>
              <a:gd name="connsiteY53" fmla="*/ 106999 h 1312801"/>
              <a:gd name="connsiteX54" fmla="*/ 1153836 w 2014086"/>
              <a:gd name="connsiteY54" fmla="*/ 36660 h 1312801"/>
              <a:gd name="connsiteX55" fmla="*/ 1158861 w 2014086"/>
              <a:gd name="connsiteY55" fmla="*/ 1491 h 1312801"/>
              <a:gd name="connsiteX56" fmla="*/ 1103595 w 2014086"/>
              <a:gd name="connsiteY56" fmla="*/ 6515 h 1312801"/>
              <a:gd name="connsiteX57" fmla="*/ 1063401 w 2014086"/>
              <a:gd name="connsiteY57" fmla="*/ 6515 h 1312801"/>
              <a:gd name="connsiteX58" fmla="*/ 1038280 w 2014086"/>
              <a:gd name="connsiteY58" fmla="*/ 81878 h 1312801"/>
              <a:gd name="connsiteX59" fmla="*/ 1068425 w 2014086"/>
              <a:gd name="connsiteY59" fmla="*/ 162265 h 1312801"/>
              <a:gd name="connsiteX60" fmla="*/ 1063401 w 2014086"/>
              <a:gd name="connsiteY60" fmla="*/ 277821 h 1312801"/>
              <a:gd name="connsiteX61" fmla="*/ 902628 w 2014086"/>
              <a:gd name="connsiteY61" fmla="*/ 418497 h 1312801"/>
              <a:gd name="connsiteX62" fmla="*/ 882531 w 2014086"/>
              <a:gd name="connsiteY62" fmla="*/ 488836 h 1312801"/>
              <a:gd name="connsiteX63" fmla="*/ 661467 w 2014086"/>
              <a:gd name="connsiteY63" fmla="*/ 518981 h 1312801"/>
              <a:gd name="connsiteX64" fmla="*/ 495669 w 2014086"/>
              <a:gd name="connsiteY64" fmla="*/ 579271 h 1312801"/>
              <a:gd name="connsiteX65" fmla="*/ 244461 w 2014086"/>
              <a:gd name="connsiteY65" fmla="*/ 634537 h 1312801"/>
              <a:gd name="connsiteX66" fmla="*/ 194219 w 2014086"/>
              <a:gd name="connsiteY66" fmla="*/ 619465 h 131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014086" h="1312801">
                <a:moveTo>
                  <a:pt x="194219" y="619465"/>
                </a:moveTo>
                <a:cubicBezTo>
                  <a:pt x="176634" y="601880"/>
                  <a:pt x="154025" y="544939"/>
                  <a:pt x="138953" y="529029"/>
                </a:cubicBezTo>
                <a:cubicBezTo>
                  <a:pt x="123881" y="513119"/>
                  <a:pt x="117182" y="517306"/>
                  <a:pt x="103784" y="524005"/>
                </a:cubicBezTo>
                <a:cubicBezTo>
                  <a:pt x="90386" y="530704"/>
                  <a:pt x="64428" y="547452"/>
                  <a:pt x="58566" y="569223"/>
                </a:cubicBezTo>
                <a:cubicBezTo>
                  <a:pt x="52704" y="590994"/>
                  <a:pt x="71963" y="617790"/>
                  <a:pt x="68614" y="654634"/>
                </a:cubicBezTo>
                <a:cubicBezTo>
                  <a:pt x="65264" y="691478"/>
                  <a:pt x="38469" y="790287"/>
                  <a:pt x="38469" y="790287"/>
                </a:cubicBezTo>
                <a:cubicBezTo>
                  <a:pt x="28421" y="835504"/>
                  <a:pt x="13348" y="893282"/>
                  <a:pt x="8324" y="925939"/>
                </a:cubicBezTo>
                <a:cubicBezTo>
                  <a:pt x="3300" y="958596"/>
                  <a:pt x="-7586" y="966970"/>
                  <a:pt x="8324" y="986229"/>
                </a:cubicBezTo>
                <a:cubicBezTo>
                  <a:pt x="24234" y="1005488"/>
                  <a:pt x="56892" y="1041495"/>
                  <a:pt x="103784" y="1041495"/>
                </a:cubicBezTo>
                <a:cubicBezTo>
                  <a:pt x="150676" y="1041495"/>
                  <a:pt x="247810" y="992091"/>
                  <a:pt x="289678" y="986229"/>
                </a:cubicBezTo>
                <a:cubicBezTo>
                  <a:pt x="331546" y="980367"/>
                  <a:pt x="316969" y="996983"/>
                  <a:pt x="354992" y="1006326"/>
                </a:cubicBezTo>
                <a:cubicBezTo>
                  <a:pt x="393015" y="1015669"/>
                  <a:pt x="471987" y="1031569"/>
                  <a:pt x="517819" y="1042287"/>
                </a:cubicBezTo>
                <a:cubicBezTo>
                  <a:pt x="563651" y="1053005"/>
                  <a:pt x="603528" y="1056532"/>
                  <a:pt x="629982" y="1070635"/>
                </a:cubicBezTo>
                <a:cubicBezTo>
                  <a:pt x="656436" y="1084738"/>
                  <a:pt x="662033" y="1113162"/>
                  <a:pt x="676540" y="1126906"/>
                </a:cubicBezTo>
                <a:cubicBezTo>
                  <a:pt x="691047" y="1140650"/>
                  <a:pt x="704465" y="1153939"/>
                  <a:pt x="717025" y="1153102"/>
                </a:cubicBezTo>
                <a:cubicBezTo>
                  <a:pt x="729585" y="1152265"/>
                  <a:pt x="732691" y="1130435"/>
                  <a:pt x="751902" y="1121882"/>
                </a:cubicBezTo>
                <a:cubicBezTo>
                  <a:pt x="771113" y="1113329"/>
                  <a:pt x="808843" y="1101785"/>
                  <a:pt x="832289" y="1101785"/>
                </a:cubicBezTo>
                <a:cubicBezTo>
                  <a:pt x="855735" y="1101785"/>
                  <a:pt x="884205" y="1100948"/>
                  <a:pt x="892579" y="1121882"/>
                </a:cubicBezTo>
                <a:cubicBezTo>
                  <a:pt x="900953" y="1142816"/>
                  <a:pt x="880856" y="1204781"/>
                  <a:pt x="882531" y="1227390"/>
                </a:cubicBezTo>
                <a:cubicBezTo>
                  <a:pt x="884206" y="1249999"/>
                  <a:pt x="881694" y="1248324"/>
                  <a:pt x="902628" y="1257535"/>
                </a:cubicBezTo>
                <a:cubicBezTo>
                  <a:pt x="923562" y="1266746"/>
                  <a:pt x="988038" y="1277632"/>
                  <a:pt x="1008135" y="1282656"/>
                </a:cubicBezTo>
                <a:cubicBezTo>
                  <a:pt x="1028232" y="1287680"/>
                  <a:pt x="1002274" y="1282656"/>
                  <a:pt x="1023208" y="1287680"/>
                </a:cubicBezTo>
                <a:cubicBezTo>
                  <a:pt x="1044142" y="1292704"/>
                  <a:pt x="1108619" y="1312801"/>
                  <a:pt x="1133740" y="1312801"/>
                </a:cubicBezTo>
                <a:cubicBezTo>
                  <a:pt x="1158861" y="1312801"/>
                  <a:pt x="1155511" y="1311126"/>
                  <a:pt x="1173933" y="1287680"/>
                </a:cubicBezTo>
                <a:cubicBezTo>
                  <a:pt x="1192355" y="1264234"/>
                  <a:pt x="1230037" y="1202269"/>
                  <a:pt x="1244272" y="1172124"/>
                </a:cubicBezTo>
                <a:cubicBezTo>
                  <a:pt x="1258507" y="1141979"/>
                  <a:pt x="1255157" y="1126907"/>
                  <a:pt x="1259344" y="1106810"/>
                </a:cubicBezTo>
                <a:cubicBezTo>
                  <a:pt x="1263531" y="1086713"/>
                  <a:pt x="1270229" y="1069129"/>
                  <a:pt x="1269392" y="1051544"/>
                </a:cubicBezTo>
                <a:cubicBezTo>
                  <a:pt x="1268555" y="1033959"/>
                  <a:pt x="1250133" y="1012188"/>
                  <a:pt x="1254320" y="1001302"/>
                </a:cubicBezTo>
                <a:cubicBezTo>
                  <a:pt x="1258507" y="990416"/>
                  <a:pt x="1294513" y="986229"/>
                  <a:pt x="1294513" y="986229"/>
                </a:cubicBezTo>
                <a:cubicBezTo>
                  <a:pt x="1319634" y="977018"/>
                  <a:pt x="1369038" y="962783"/>
                  <a:pt x="1405045" y="946036"/>
                </a:cubicBezTo>
                <a:cubicBezTo>
                  <a:pt x="1441052" y="929289"/>
                  <a:pt x="1478733" y="907517"/>
                  <a:pt x="1510553" y="885746"/>
                </a:cubicBezTo>
                <a:cubicBezTo>
                  <a:pt x="1542373" y="863975"/>
                  <a:pt x="1575030" y="841365"/>
                  <a:pt x="1595964" y="815407"/>
                </a:cubicBezTo>
                <a:cubicBezTo>
                  <a:pt x="1616898" y="789449"/>
                  <a:pt x="1621085" y="750093"/>
                  <a:pt x="1636157" y="729996"/>
                </a:cubicBezTo>
                <a:cubicBezTo>
                  <a:pt x="1651229" y="709899"/>
                  <a:pt x="1666302" y="712412"/>
                  <a:pt x="1686399" y="694827"/>
                </a:cubicBezTo>
                <a:cubicBezTo>
                  <a:pt x="1706496" y="677243"/>
                  <a:pt x="1736641" y="651285"/>
                  <a:pt x="1756738" y="624489"/>
                </a:cubicBezTo>
                <a:cubicBezTo>
                  <a:pt x="1776835" y="597693"/>
                  <a:pt x="1791907" y="560012"/>
                  <a:pt x="1806979" y="534054"/>
                </a:cubicBezTo>
                <a:cubicBezTo>
                  <a:pt x="1822052" y="508096"/>
                  <a:pt x="1832101" y="488836"/>
                  <a:pt x="1847173" y="468739"/>
                </a:cubicBezTo>
                <a:cubicBezTo>
                  <a:pt x="1862246" y="448642"/>
                  <a:pt x="1881504" y="432732"/>
                  <a:pt x="1897414" y="413473"/>
                </a:cubicBezTo>
                <a:cubicBezTo>
                  <a:pt x="1913324" y="394214"/>
                  <a:pt x="1926722" y="375792"/>
                  <a:pt x="1942632" y="353183"/>
                </a:cubicBezTo>
                <a:cubicBezTo>
                  <a:pt x="1958542" y="330574"/>
                  <a:pt x="1981151" y="297080"/>
                  <a:pt x="1992874" y="277821"/>
                </a:cubicBezTo>
                <a:cubicBezTo>
                  <a:pt x="2004597" y="258562"/>
                  <a:pt x="2012970" y="237627"/>
                  <a:pt x="2012970" y="237627"/>
                </a:cubicBezTo>
                <a:cubicBezTo>
                  <a:pt x="2014645" y="225904"/>
                  <a:pt x="2016320" y="216693"/>
                  <a:pt x="2002922" y="207482"/>
                </a:cubicBezTo>
                <a:cubicBezTo>
                  <a:pt x="1989524" y="198271"/>
                  <a:pt x="1955193" y="194921"/>
                  <a:pt x="1932584" y="182361"/>
                </a:cubicBezTo>
                <a:cubicBezTo>
                  <a:pt x="1909975" y="169801"/>
                  <a:pt x="1877317" y="148866"/>
                  <a:pt x="1867269" y="132119"/>
                </a:cubicBezTo>
                <a:cubicBezTo>
                  <a:pt x="1857221" y="115372"/>
                  <a:pt x="1881505" y="95276"/>
                  <a:pt x="1872294" y="81878"/>
                </a:cubicBezTo>
                <a:cubicBezTo>
                  <a:pt x="1863083" y="68480"/>
                  <a:pt x="1834612" y="59269"/>
                  <a:pt x="1812003" y="51733"/>
                </a:cubicBezTo>
                <a:cubicBezTo>
                  <a:pt x="1789394" y="44197"/>
                  <a:pt x="1766786" y="35823"/>
                  <a:pt x="1736641" y="36660"/>
                </a:cubicBezTo>
                <a:cubicBezTo>
                  <a:pt x="1706496" y="37497"/>
                  <a:pt x="1659603" y="48383"/>
                  <a:pt x="1631133" y="56757"/>
                </a:cubicBezTo>
                <a:cubicBezTo>
                  <a:pt x="1602663" y="65131"/>
                  <a:pt x="1591777" y="78528"/>
                  <a:pt x="1565819" y="86902"/>
                </a:cubicBezTo>
                <a:cubicBezTo>
                  <a:pt x="1539861" y="95276"/>
                  <a:pt x="1501342" y="101975"/>
                  <a:pt x="1475384" y="106999"/>
                </a:cubicBezTo>
                <a:cubicBezTo>
                  <a:pt x="1449426" y="112023"/>
                  <a:pt x="1410069" y="117047"/>
                  <a:pt x="1410069" y="117047"/>
                </a:cubicBezTo>
                <a:cubicBezTo>
                  <a:pt x="1379087" y="122071"/>
                  <a:pt x="1329682" y="135469"/>
                  <a:pt x="1289489" y="137144"/>
                </a:cubicBezTo>
                <a:cubicBezTo>
                  <a:pt x="1249296" y="138819"/>
                  <a:pt x="1192355" y="132119"/>
                  <a:pt x="1168909" y="127095"/>
                </a:cubicBezTo>
                <a:cubicBezTo>
                  <a:pt x="1145463" y="122071"/>
                  <a:pt x="1151324" y="122071"/>
                  <a:pt x="1148812" y="106999"/>
                </a:cubicBezTo>
                <a:cubicBezTo>
                  <a:pt x="1146300" y="91927"/>
                  <a:pt x="1152161" y="54245"/>
                  <a:pt x="1153836" y="36660"/>
                </a:cubicBezTo>
                <a:cubicBezTo>
                  <a:pt x="1155511" y="19075"/>
                  <a:pt x="1167234" y="6515"/>
                  <a:pt x="1158861" y="1491"/>
                </a:cubicBezTo>
                <a:cubicBezTo>
                  <a:pt x="1150488" y="-3533"/>
                  <a:pt x="1119505" y="5678"/>
                  <a:pt x="1103595" y="6515"/>
                </a:cubicBezTo>
                <a:cubicBezTo>
                  <a:pt x="1087685" y="7352"/>
                  <a:pt x="1074287" y="-6045"/>
                  <a:pt x="1063401" y="6515"/>
                </a:cubicBezTo>
                <a:cubicBezTo>
                  <a:pt x="1052515" y="19075"/>
                  <a:pt x="1037443" y="55920"/>
                  <a:pt x="1038280" y="81878"/>
                </a:cubicBezTo>
                <a:cubicBezTo>
                  <a:pt x="1039117" y="107836"/>
                  <a:pt x="1064238" y="129608"/>
                  <a:pt x="1068425" y="162265"/>
                </a:cubicBezTo>
                <a:cubicBezTo>
                  <a:pt x="1072612" y="194922"/>
                  <a:pt x="1091034" y="235116"/>
                  <a:pt x="1063401" y="277821"/>
                </a:cubicBezTo>
                <a:cubicBezTo>
                  <a:pt x="1035768" y="320526"/>
                  <a:pt x="932773" y="383328"/>
                  <a:pt x="902628" y="418497"/>
                </a:cubicBezTo>
                <a:cubicBezTo>
                  <a:pt x="872483" y="453666"/>
                  <a:pt x="922725" y="472089"/>
                  <a:pt x="882531" y="488836"/>
                </a:cubicBezTo>
                <a:cubicBezTo>
                  <a:pt x="842338" y="505583"/>
                  <a:pt x="725944" y="503909"/>
                  <a:pt x="661467" y="518981"/>
                </a:cubicBezTo>
                <a:cubicBezTo>
                  <a:pt x="596990" y="534053"/>
                  <a:pt x="565170" y="560012"/>
                  <a:pt x="495669" y="579271"/>
                </a:cubicBezTo>
                <a:cubicBezTo>
                  <a:pt x="426168" y="598530"/>
                  <a:pt x="293865" y="627001"/>
                  <a:pt x="244461" y="634537"/>
                </a:cubicBezTo>
                <a:cubicBezTo>
                  <a:pt x="195057" y="642073"/>
                  <a:pt x="211804" y="637050"/>
                  <a:pt x="194219" y="619465"/>
                </a:cubicBezTo>
                <a:close/>
              </a:path>
            </a:pathLst>
          </a:custGeom>
          <a:pattFill prst="pct9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олилиния 71"/>
          <p:cNvSpPr/>
          <p:nvPr/>
        </p:nvSpPr>
        <p:spPr>
          <a:xfrm>
            <a:off x="1269861" y="1240676"/>
            <a:ext cx="1031540" cy="663487"/>
          </a:xfrm>
          <a:custGeom>
            <a:avLst/>
            <a:gdLst>
              <a:gd name="connsiteX0" fmla="*/ 654398 w 1031540"/>
              <a:gd name="connsiteY0" fmla="*/ 15368 h 663487"/>
              <a:gd name="connsiteX1" fmla="*/ 689568 w 1031540"/>
              <a:gd name="connsiteY1" fmla="*/ 151021 h 663487"/>
              <a:gd name="connsiteX2" fmla="*/ 594108 w 1031540"/>
              <a:gd name="connsiteY2" fmla="*/ 311794 h 663487"/>
              <a:gd name="connsiteX3" fmla="*/ 373044 w 1031540"/>
              <a:gd name="connsiteY3" fmla="*/ 387157 h 663487"/>
              <a:gd name="connsiteX4" fmla="*/ 212271 w 1031540"/>
              <a:gd name="connsiteY4" fmla="*/ 432375 h 663487"/>
              <a:gd name="connsiteX5" fmla="*/ 131884 w 1031540"/>
              <a:gd name="connsiteY5" fmla="*/ 512761 h 663487"/>
              <a:gd name="connsiteX6" fmla="*/ 71594 w 1031540"/>
              <a:gd name="connsiteY6" fmla="*/ 497689 h 663487"/>
              <a:gd name="connsiteX7" fmla="*/ 46473 w 1031540"/>
              <a:gd name="connsiteY7" fmla="*/ 462520 h 663487"/>
              <a:gd name="connsiteX8" fmla="*/ 6280 w 1031540"/>
              <a:gd name="connsiteY8" fmla="*/ 532858 h 663487"/>
              <a:gd name="connsiteX9" fmla="*/ 16328 w 1031540"/>
              <a:gd name="connsiteY9" fmla="*/ 573051 h 663487"/>
              <a:gd name="connsiteX10" fmla="*/ 157005 w 1031540"/>
              <a:gd name="connsiteY10" fmla="*/ 663487 h 663487"/>
              <a:gd name="connsiteX11" fmla="*/ 463480 w 1031540"/>
              <a:gd name="connsiteY11" fmla="*/ 573051 h 663487"/>
              <a:gd name="connsiteX12" fmla="*/ 850341 w 1031540"/>
              <a:gd name="connsiteY12" fmla="*/ 482616 h 663487"/>
              <a:gd name="connsiteX13" fmla="*/ 950825 w 1031540"/>
              <a:gd name="connsiteY13" fmla="*/ 351988 h 663487"/>
              <a:gd name="connsiteX14" fmla="*/ 1031212 w 1031540"/>
              <a:gd name="connsiteY14" fmla="*/ 161069 h 663487"/>
              <a:gd name="connsiteX15" fmla="*/ 975946 w 1031540"/>
              <a:gd name="connsiteY15" fmla="*/ 25416 h 663487"/>
              <a:gd name="connsiteX16" fmla="*/ 895559 w 1031540"/>
              <a:gd name="connsiteY16" fmla="*/ 15368 h 663487"/>
              <a:gd name="connsiteX17" fmla="*/ 835269 w 1031540"/>
              <a:gd name="connsiteY17" fmla="*/ 30440 h 663487"/>
              <a:gd name="connsiteX18" fmla="*/ 800099 w 1031540"/>
              <a:gd name="connsiteY18" fmla="*/ 295 h 663487"/>
              <a:gd name="connsiteX19" fmla="*/ 714688 w 1031540"/>
              <a:gd name="connsiteY19" fmla="*/ 15368 h 663487"/>
              <a:gd name="connsiteX20" fmla="*/ 654398 w 1031540"/>
              <a:gd name="connsiteY20" fmla="*/ 15368 h 66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31540" h="663487">
                <a:moveTo>
                  <a:pt x="654398" y="15368"/>
                </a:moveTo>
                <a:cubicBezTo>
                  <a:pt x="650211" y="37977"/>
                  <a:pt x="699616" y="101617"/>
                  <a:pt x="689568" y="151021"/>
                </a:cubicBezTo>
                <a:cubicBezTo>
                  <a:pt x="679520" y="200425"/>
                  <a:pt x="646862" y="272438"/>
                  <a:pt x="594108" y="311794"/>
                </a:cubicBezTo>
                <a:cubicBezTo>
                  <a:pt x="541354" y="351150"/>
                  <a:pt x="436683" y="367060"/>
                  <a:pt x="373044" y="387157"/>
                </a:cubicBezTo>
                <a:cubicBezTo>
                  <a:pt x="309405" y="407254"/>
                  <a:pt x="252464" y="411441"/>
                  <a:pt x="212271" y="432375"/>
                </a:cubicBezTo>
                <a:cubicBezTo>
                  <a:pt x="172078" y="453309"/>
                  <a:pt x="155330" y="501875"/>
                  <a:pt x="131884" y="512761"/>
                </a:cubicBezTo>
                <a:cubicBezTo>
                  <a:pt x="108438" y="523647"/>
                  <a:pt x="85829" y="506062"/>
                  <a:pt x="71594" y="497689"/>
                </a:cubicBezTo>
                <a:cubicBezTo>
                  <a:pt x="57359" y="489316"/>
                  <a:pt x="57359" y="456658"/>
                  <a:pt x="46473" y="462520"/>
                </a:cubicBezTo>
                <a:cubicBezTo>
                  <a:pt x="35587" y="468382"/>
                  <a:pt x="11304" y="514436"/>
                  <a:pt x="6280" y="532858"/>
                </a:cubicBezTo>
                <a:cubicBezTo>
                  <a:pt x="1256" y="551280"/>
                  <a:pt x="-8793" y="551280"/>
                  <a:pt x="16328" y="573051"/>
                </a:cubicBezTo>
                <a:cubicBezTo>
                  <a:pt x="41449" y="594822"/>
                  <a:pt x="82480" y="663487"/>
                  <a:pt x="157005" y="663487"/>
                </a:cubicBezTo>
                <a:cubicBezTo>
                  <a:pt x="231530" y="663487"/>
                  <a:pt x="347924" y="603196"/>
                  <a:pt x="463480" y="573051"/>
                </a:cubicBezTo>
                <a:cubicBezTo>
                  <a:pt x="579036" y="542906"/>
                  <a:pt x="769117" y="519460"/>
                  <a:pt x="850341" y="482616"/>
                </a:cubicBezTo>
                <a:cubicBezTo>
                  <a:pt x="931565" y="445772"/>
                  <a:pt x="920680" y="405579"/>
                  <a:pt x="950825" y="351988"/>
                </a:cubicBezTo>
                <a:cubicBezTo>
                  <a:pt x="980970" y="298397"/>
                  <a:pt x="1027025" y="215498"/>
                  <a:pt x="1031212" y="161069"/>
                </a:cubicBezTo>
                <a:cubicBezTo>
                  <a:pt x="1035399" y="106640"/>
                  <a:pt x="998555" y="49699"/>
                  <a:pt x="975946" y="25416"/>
                </a:cubicBezTo>
                <a:cubicBezTo>
                  <a:pt x="953337" y="1133"/>
                  <a:pt x="919005" y="14531"/>
                  <a:pt x="895559" y="15368"/>
                </a:cubicBezTo>
                <a:cubicBezTo>
                  <a:pt x="872113" y="16205"/>
                  <a:pt x="851179" y="32952"/>
                  <a:pt x="835269" y="30440"/>
                </a:cubicBezTo>
                <a:cubicBezTo>
                  <a:pt x="819359" y="27928"/>
                  <a:pt x="820196" y="2807"/>
                  <a:pt x="800099" y="295"/>
                </a:cubicBezTo>
                <a:cubicBezTo>
                  <a:pt x="780002" y="-2217"/>
                  <a:pt x="736459" y="12018"/>
                  <a:pt x="714688" y="15368"/>
                </a:cubicBezTo>
                <a:cubicBezTo>
                  <a:pt x="692917" y="18718"/>
                  <a:pt x="658585" y="-7241"/>
                  <a:pt x="654398" y="15368"/>
                </a:cubicBezTo>
                <a:close/>
              </a:path>
            </a:pathLst>
          </a:custGeom>
          <a:pattFill prst="pct90">
            <a:fgClr>
              <a:srgbClr val="007FD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олилиния 73"/>
          <p:cNvSpPr/>
          <p:nvPr/>
        </p:nvSpPr>
        <p:spPr>
          <a:xfrm>
            <a:off x="4731897" y="4857099"/>
            <a:ext cx="458699" cy="325824"/>
          </a:xfrm>
          <a:custGeom>
            <a:avLst/>
            <a:gdLst>
              <a:gd name="connsiteX0" fmla="*/ 5566 w 458699"/>
              <a:gd name="connsiteY0" fmla="*/ 298375 h 325824"/>
              <a:gd name="connsiteX1" fmla="*/ 14274 w 458699"/>
              <a:gd name="connsiteY1" fmla="*/ 176455 h 325824"/>
              <a:gd name="connsiteX2" fmla="*/ 118777 w 458699"/>
              <a:gd name="connsiteY2" fmla="*/ 141621 h 325824"/>
              <a:gd name="connsiteX3" fmla="*/ 144903 w 458699"/>
              <a:gd name="connsiteY3" fmla="*/ 28410 h 325824"/>
              <a:gd name="connsiteX4" fmla="*/ 284240 w 458699"/>
              <a:gd name="connsiteY4" fmla="*/ 80661 h 325824"/>
              <a:gd name="connsiteX5" fmla="*/ 406160 w 458699"/>
              <a:gd name="connsiteY5" fmla="*/ 10992 h 325824"/>
              <a:gd name="connsiteX6" fmla="*/ 449703 w 458699"/>
              <a:gd name="connsiteY6" fmla="*/ 10992 h 325824"/>
              <a:gd name="connsiteX7" fmla="*/ 449703 w 458699"/>
              <a:gd name="connsiteY7" fmla="*/ 115495 h 325824"/>
              <a:gd name="connsiteX8" fmla="*/ 353909 w 458699"/>
              <a:gd name="connsiteY8" fmla="*/ 185164 h 325824"/>
              <a:gd name="connsiteX9" fmla="*/ 345200 w 458699"/>
              <a:gd name="connsiteY9" fmla="*/ 254832 h 325824"/>
              <a:gd name="connsiteX10" fmla="*/ 266823 w 458699"/>
              <a:gd name="connsiteY10" fmla="*/ 246124 h 325824"/>
              <a:gd name="connsiteX11" fmla="*/ 188446 w 458699"/>
              <a:gd name="connsiteY11" fmla="*/ 246124 h 325824"/>
              <a:gd name="connsiteX12" fmla="*/ 110069 w 458699"/>
              <a:gd name="connsiteY12" fmla="*/ 280958 h 325824"/>
              <a:gd name="connsiteX13" fmla="*/ 57817 w 458699"/>
              <a:gd name="connsiteY13" fmla="*/ 324501 h 325824"/>
              <a:gd name="connsiteX14" fmla="*/ 5566 w 458699"/>
              <a:gd name="connsiteY14" fmla="*/ 298375 h 32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8699" h="325824">
                <a:moveTo>
                  <a:pt x="5566" y="298375"/>
                </a:moveTo>
                <a:cubicBezTo>
                  <a:pt x="-1691" y="273701"/>
                  <a:pt x="-4594" y="202581"/>
                  <a:pt x="14274" y="176455"/>
                </a:cubicBezTo>
                <a:cubicBezTo>
                  <a:pt x="33142" y="150329"/>
                  <a:pt x="97006" y="166295"/>
                  <a:pt x="118777" y="141621"/>
                </a:cubicBezTo>
                <a:cubicBezTo>
                  <a:pt x="140548" y="116947"/>
                  <a:pt x="117326" y="38570"/>
                  <a:pt x="144903" y="28410"/>
                </a:cubicBezTo>
                <a:cubicBezTo>
                  <a:pt x="172480" y="18250"/>
                  <a:pt x="240697" y="83564"/>
                  <a:pt x="284240" y="80661"/>
                </a:cubicBezTo>
                <a:cubicBezTo>
                  <a:pt x="327783" y="77758"/>
                  <a:pt x="378583" y="22603"/>
                  <a:pt x="406160" y="10992"/>
                </a:cubicBezTo>
                <a:cubicBezTo>
                  <a:pt x="433737" y="-619"/>
                  <a:pt x="442446" y="-6425"/>
                  <a:pt x="449703" y="10992"/>
                </a:cubicBezTo>
                <a:cubicBezTo>
                  <a:pt x="456960" y="28409"/>
                  <a:pt x="465669" y="86466"/>
                  <a:pt x="449703" y="115495"/>
                </a:cubicBezTo>
                <a:cubicBezTo>
                  <a:pt x="433737" y="144524"/>
                  <a:pt x="371326" y="161941"/>
                  <a:pt x="353909" y="185164"/>
                </a:cubicBezTo>
                <a:cubicBezTo>
                  <a:pt x="336492" y="208387"/>
                  <a:pt x="359714" y="244672"/>
                  <a:pt x="345200" y="254832"/>
                </a:cubicBezTo>
                <a:cubicBezTo>
                  <a:pt x="330686" y="264992"/>
                  <a:pt x="292949" y="247575"/>
                  <a:pt x="266823" y="246124"/>
                </a:cubicBezTo>
                <a:cubicBezTo>
                  <a:pt x="240697" y="244673"/>
                  <a:pt x="214572" y="240318"/>
                  <a:pt x="188446" y="246124"/>
                </a:cubicBezTo>
                <a:cubicBezTo>
                  <a:pt x="162320" y="251930"/>
                  <a:pt x="131840" y="267895"/>
                  <a:pt x="110069" y="280958"/>
                </a:cubicBezTo>
                <a:cubicBezTo>
                  <a:pt x="88298" y="294021"/>
                  <a:pt x="76686" y="320147"/>
                  <a:pt x="57817" y="324501"/>
                </a:cubicBezTo>
                <a:cubicBezTo>
                  <a:pt x="38948" y="328855"/>
                  <a:pt x="12823" y="323049"/>
                  <a:pt x="5566" y="298375"/>
                </a:cubicBezTo>
                <a:close/>
              </a:path>
            </a:pathLst>
          </a:custGeom>
          <a:pattFill prst="pct90">
            <a:fgClr>
              <a:srgbClr val="E1332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Полилиния 162"/>
          <p:cNvSpPr/>
          <p:nvPr/>
        </p:nvSpPr>
        <p:spPr>
          <a:xfrm>
            <a:off x="4916716" y="4337523"/>
            <a:ext cx="224591" cy="373919"/>
          </a:xfrm>
          <a:custGeom>
            <a:avLst/>
            <a:gdLst>
              <a:gd name="connsiteX0" fmla="*/ 25825 w 224591"/>
              <a:gd name="connsiteY0" fmla="*/ 1395 h 373919"/>
              <a:gd name="connsiteX1" fmla="*/ 1919 w 224591"/>
              <a:gd name="connsiteY1" fmla="*/ 91042 h 373919"/>
              <a:gd name="connsiteX2" fmla="*/ 67660 w 224591"/>
              <a:gd name="connsiteY2" fmla="*/ 156783 h 373919"/>
              <a:gd name="connsiteX3" fmla="*/ 97543 w 224591"/>
              <a:gd name="connsiteY3" fmla="*/ 186665 h 373919"/>
              <a:gd name="connsiteX4" fmla="*/ 109496 w 224591"/>
              <a:gd name="connsiteY4" fmla="*/ 318148 h 373919"/>
              <a:gd name="connsiteX5" fmla="*/ 169260 w 224591"/>
              <a:gd name="connsiteY5" fmla="*/ 371936 h 373919"/>
              <a:gd name="connsiteX6" fmla="*/ 223049 w 224591"/>
              <a:gd name="connsiteY6" fmla="*/ 354006 h 373919"/>
              <a:gd name="connsiteX7" fmla="*/ 211096 w 224591"/>
              <a:gd name="connsiteY7" fmla="*/ 276312 h 373919"/>
              <a:gd name="connsiteX8" fmla="*/ 223049 w 224591"/>
              <a:gd name="connsiteY8" fmla="*/ 234477 h 373919"/>
              <a:gd name="connsiteX9" fmla="*/ 175237 w 224591"/>
              <a:gd name="connsiteY9" fmla="*/ 210571 h 373919"/>
              <a:gd name="connsiteX10" fmla="*/ 157308 w 224591"/>
              <a:gd name="connsiteY10" fmla="*/ 192642 h 373919"/>
              <a:gd name="connsiteX11" fmla="*/ 187190 w 224591"/>
              <a:gd name="connsiteY11" fmla="*/ 150806 h 373919"/>
              <a:gd name="connsiteX12" fmla="*/ 151331 w 224591"/>
              <a:gd name="connsiteY12" fmla="*/ 114948 h 373919"/>
              <a:gd name="connsiteX13" fmla="*/ 145355 w 224591"/>
              <a:gd name="connsiteY13" fmla="*/ 73112 h 373919"/>
              <a:gd name="connsiteX14" fmla="*/ 109496 w 224591"/>
              <a:gd name="connsiteY14" fmla="*/ 37253 h 373919"/>
              <a:gd name="connsiteX15" fmla="*/ 25825 w 224591"/>
              <a:gd name="connsiteY15" fmla="*/ 1395 h 3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4591" h="373919">
                <a:moveTo>
                  <a:pt x="25825" y="1395"/>
                </a:moveTo>
                <a:cubicBezTo>
                  <a:pt x="7896" y="10360"/>
                  <a:pt x="-5053" y="65144"/>
                  <a:pt x="1919" y="91042"/>
                </a:cubicBezTo>
                <a:cubicBezTo>
                  <a:pt x="8891" y="116940"/>
                  <a:pt x="67660" y="156783"/>
                  <a:pt x="67660" y="156783"/>
                </a:cubicBezTo>
                <a:cubicBezTo>
                  <a:pt x="83597" y="172720"/>
                  <a:pt x="90570" y="159771"/>
                  <a:pt x="97543" y="186665"/>
                </a:cubicBezTo>
                <a:cubicBezTo>
                  <a:pt x="104516" y="213559"/>
                  <a:pt x="97543" y="287270"/>
                  <a:pt x="109496" y="318148"/>
                </a:cubicBezTo>
                <a:cubicBezTo>
                  <a:pt x="121449" y="349026"/>
                  <a:pt x="150334" y="365960"/>
                  <a:pt x="169260" y="371936"/>
                </a:cubicBezTo>
                <a:cubicBezTo>
                  <a:pt x="188186" y="377912"/>
                  <a:pt x="216076" y="369943"/>
                  <a:pt x="223049" y="354006"/>
                </a:cubicBezTo>
                <a:cubicBezTo>
                  <a:pt x="230022" y="338069"/>
                  <a:pt x="211096" y="296233"/>
                  <a:pt x="211096" y="276312"/>
                </a:cubicBezTo>
                <a:cubicBezTo>
                  <a:pt x="211096" y="256391"/>
                  <a:pt x="229026" y="245434"/>
                  <a:pt x="223049" y="234477"/>
                </a:cubicBezTo>
                <a:cubicBezTo>
                  <a:pt x="217073" y="223520"/>
                  <a:pt x="186194" y="217544"/>
                  <a:pt x="175237" y="210571"/>
                </a:cubicBezTo>
                <a:cubicBezTo>
                  <a:pt x="164280" y="203599"/>
                  <a:pt x="155316" y="202603"/>
                  <a:pt x="157308" y="192642"/>
                </a:cubicBezTo>
                <a:cubicBezTo>
                  <a:pt x="159300" y="182681"/>
                  <a:pt x="188186" y="163755"/>
                  <a:pt x="187190" y="150806"/>
                </a:cubicBezTo>
                <a:cubicBezTo>
                  <a:pt x="186194" y="137857"/>
                  <a:pt x="158303" y="127897"/>
                  <a:pt x="151331" y="114948"/>
                </a:cubicBezTo>
                <a:cubicBezTo>
                  <a:pt x="144359" y="101999"/>
                  <a:pt x="152327" y="86061"/>
                  <a:pt x="145355" y="73112"/>
                </a:cubicBezTo>
                <a:cubicBezTo>
                  <a:pt x="138383" y="60163"/>
                  <a:pt x="124437" y="45221"/>
                  <a:pt x="109496" y="37253"/>
                </a:cubicBezTo>
                <a:cubicBezTo>
                  <a:pt x="94555" y="29285"/>
                  <a:pt x="43754" y="-7570"/>
                  <a:pt x="25825" y="1395"/>
                </a:cubicBezTo>
                <a:close/>
              </a:path>
            </a:pathLst>
          </a:custGeom>
          <a:pattFill prst="pct90">
            <a:fgClr>
              <a:srgbClr val="37D2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Полилиния 153"/>
          <p:cNvSpPr/>
          <p:nvPr/>
        </p:nvSpPr>
        <p:spPr>
          <a:xfrm>
            <a:off x="539750" y="3270158"/>
            <a:ext cx="1273999" cy="1041654"/>
          </a:xfrm>
          <a:custGeom>
            <a:avLst/>
            <a:gdLst>
              <a:gd name="connsiteX0" fmla="*/ 0 w 1273999"/>
              <a:gd name="connsiteY0" fmla="*/ 235042 h 1041654"/>
              <a:gd name="connsiteX1" fmla="*/ 177800 w 1273999"/>
              <a:gd name="connsiteY1" fmla="*/ 88992 h 1041654"/>
              <a:gd name="connsiteX2" fmla="*/ 393700 w 1273999"/>
              <a:gd name="connsiteY2" fmla="*/ 381092 h 1041654"/>
              <a:gd name="connsiteX3" fmla="*/ 673100 w 1273999"/>
              <a:gd name="connsiteY3" fmla="*/ 139792 h 1041654"/>
              <a:gd name="connsiteX4" fmla="*/ 844550 w 1273999"/>
              <a:gd name="connsiteY4" fmla="*/ 92 h 1041654"/>
              <a:gd name="connsiteX5" fmla="*/ 869950 w 1273999"/>
              <a:gd name="connsiteY5" fmla="*/ 158842 h 1041654"/>
              <a:gd name="connsiteX6" fmla="*/ 876300 w 1273999"/>
              <a:gd name="connsiteY6" fmla="*/ 254092 h 1041654"/>
              <a:gd name="connsiteX7" fmla="*/ 996950 w 1273999"/>
              <a:gd name="connsiteY7" fmla="*/ 342992 h 1041654"/>
              <a:gd name="connsiteX8" fmla="*/ 1003300 w 1273999"/>
              <a:gd name="connsiteY8" fmla="*/ 400142 h 1041654"/>
              <a:gd name="connsiteX9" fmla="*/ 971550 w 1273999"/>
              <a:gd name="connsiteY9" fmla="*/ 577942 h 1041654"/>
              <a:gd name="connsiteX10" fmla="*/ 1079500 w 1273999"/>
              <a:gd name="connsiteY10" fmla="*/ 825592 h 1041654"/>
              <a:gd name="connsiteX11" fmla="*/ 1238250 w 1273999"/>
              <a:gd name="connsiteY11" fmla="*/ 1003392 h 1041654"/>
              <a:gd name="connsiteX12" fmla="*/ 1250950 w 1273999"/>
              <a:gd name="connsiteY12" fmla="*/ 1041492 h 1041654"/>
              <a:gd name="connsiteX13" fmla="*/ 971550 w 1273999"/>
              <a:gd name="connsiteY13" fmla="*/ 997042 h 1041654"/>
              <a:gd name="connsiteX14" fmla="*/ 533400 w 1273999"/>
              <a:gd name="connsiteY14" fmla="*/ 965292 h 1041654"/>
              <a:gd name="connsiteX15" fmla="*/ 349250 w 1273999"/>
              <a:gd name="connsiteY15" fmla="*/ 914492 h 1041654"/>
              <a:gd name="connsiteX16" fmla="*/ 228600 w 1273999"/>
              <a:gd name="connsiteY16" fmla="*/ 889092 h 1041654"/>
              <a:gd name="connsiteX17" fmla="*/ 152400 w 1273999"/>
              <a:gd name="connsiteY17" fmla="*/ 819242 h 1041654"/>
              <a:gd name="connsiteX18" fmla="*/ 76200 w 1273999"/>
              <a:gd name="connsiteY18" fmla="*/ 622392 h 1041654"/>
              <a:gd name="connsiteX19" fmla="*/ 44450 w 1273999"/>
              <a:gd name="connsiteY19" fmla="*/ 495392 h 1041654"/>
              <a:gd name="connsiteX20" fmla="*/ 6350 w 1273999"/>
              <a:gd name="connsiteY20" fmla="*/ 463642 h 1041654"/>
              <a:gd name="connsiteX21" fmla="*/ 6350 w 1273999"/>
              <a:gd name="connsiteY21" fmla="*/ 349342 h 1041654"/>
              <a:gd name="connsiteX22" fmla="*/ 0 w 1273999"/>
              <a:gd name="connsiteY22" fmla="*/ 235042 h 1041654"/>
              <a:gd name="connsiteX0" fmla="*/ 0 w 1273999"/>
              <a:gd name="connsiteY0" fmla="*/ 235042 h 1041654"/>
              <a:gd name="connsiteX1" fmla="*/ 177800 w 1273999"/>
              <a:gd name="connsiteY1" fmla="*/ 88992 h 1041654"/>
              <a:gd name="connsiteX2" fmla="*/ 393700 w 1273999"/>
              <a:gd name="connsiteY2" fmla="*/ 381092 h 1041654"/>
              <a:gd name="connsiteX3" fmla="*/ 673100 w 1273999"/>
              <a:gd name="connsiteY3" fmla="*/ 139792 h 1041654"/>
              <a:gd name="connsiteX4" fmla="*/ 844550 w 1273999"/>
              <a:gd name="connsiteY4" fmla="*/ 92 h 1041654"/>
              <a:gd name="connsiteX5" fmla="*/ 869950 w 1273999"/>
              <a:gd name="connsiteY5" fmla="*/ 158842 h 1041654"/>
              <a:gd name="connsiteX6" fmla="*/ 876300 w 1273999"/>
              <a:gd name="connsiteY6" fmla="*/ 254092 h 1041654"/>
              <a:gd name="connsiteX7" fmla="*/ 996950 w 1273999"/>
              <a:gd name="connsiteY7" fmla="*/ 342992 h 1041654"/>
              <a:gd name="connsiteX8" fmla="*/ 1003300 w 1273999"/>
              <a:gd name="connsiteY8" fmla="*/ 400142 h 1041654"/>
              <a:gd name="connsiteX9" fmla="*/ 971550 w 1273999"/>
              <a:gd name="connsiteY9" fmla="*/ 577942 h 1041654"/>
              <a:gd name="connsiteX10" fmla="*/ 1079500 w 1273999"/>
              <a:gd name="connsiteY10" fmla="*/ 825592 h 1041654"/>
              <a:gd name="connsiteX11" fmla="*/ 1238250 w 1273999"/>
              <a:gd name="connsiteY11" fmla="*/ 1003392 h 1041654"/>
              <a:gd name="connsiteX12" fmla="*/ 1250950 w 1273999"/>
              <a:gd name="connsiteY12" fmla="*/ 1041492 h 1041654"/>
              <a:gd name="connsiteX13" fmla="*/ 971550 w 1273999"/>
              <a:gd name="connsiteY13" fmla="*/ 997042 h 1041654"/>
              <a:gd name="connsiteX14" fmla="*/ 527050 w 1273999"/>
              <a:gd name="connsiteY14" fmla="*/ 933542 h 1041654"/>
              <a:gd name="connsiteX15" fmla="*/ 349250 w 1273999"/>
              <a:gd name="connsiteY15" fmla="*/ 914492 h 1041654"/>
              <a:gd name="connsiteX16" fmla="*/ 228600 w 1273999"/>
              <a:gd name="connsiteY16" fmla="*/ 889092 h 1041654"/>
              <a:gd name="connsiteX17" fmla="*/ 152400 w 1273999"/>
              <a:gd name="connsiteY17" fmla="*/ 819242 h 1041654"/>
              <a:gd name="connsiteX18" fmla="*/ 76200 w 1273999"/>
              <a:gd name="connsiteY18" fmla="*/ 622392 h 1041654"/>
              <a:gd name="connsiteX19" fmla="*/ 44450 w 1273999"/>
              <a:gd name="connsiteY19" fmla="*/ 495392 h 1041654"/>
              <a:gd name="connsiteX20" fmla="*/ 6350 w 1273999"/>
              <a:gd name="connsiteY20" fmla="*/ 463642 h 1041654"/>
              <a:gd name="connsiteX21" fmla="*/ 6350 w 1273999"/>
              <a:gd name="connsiteY21" fmla="*/ 349342 h 1041654"/>
              <a:gd name="connsiteX22" fmla="*/ 0 w 1273999"/>
              <a:gd name="connsiteY22" fmla="*/ 235042 h 1041654"/>
              <a:gd name="connsiteX0" fmla="*/ 0 w 1273999"/>
              <a:gd name="connsiteY0" fmla="*/ 235042 h 1041654"/>
              <a:gd name="connsiteX1" fmla="*/ 177800 w 1273999"/>
              <a:gd name="connsiteY1" fmla="*/ 88992 h 1041654"/>
              <a:gd name="connsiteX2" fmla="*/ 393700 w 1273999"/>
              <a:gd name="connsiteY2" fmla="*/ 381092 h 1041654"/>
              <a:gd name="connsiteX3" fmla="*/ 673100 w 1273999"/>
              <a:gd name="connsiteY3" fmla="*/ 139792 h 1041654"/>
              <a:gd name="connsiteX4" fmla="*/ 844550 w 1273999"/>
              <a:gd name="connsiteY4" fmla="*/ 92 h 1041654"/>
              <a:gd name="connsiteX5" fmla="*/ 869950 w 1273999"/>
              <a:gd name="connsiteY5" fmla="*/ 158842 h 1041654"/>
              <a:gd name="connsiteX6" fmla="*/ 876300 w 1273999"/>
              <a:gd name="connsiteY6" fmla="*/ 254092 h 1041654"/>
              <a:gd name="connsiteX7" fmla="*/ 996950 w 1273999"/>
              <a:gd name="connsiteY7" fmla="*/ 342992 h 1041654"/>
              <a:gd name="connsiteX8" fmla="*/ 1003300 w 1273999"/>
              <a:gd name="connsiteY8" fmla="*/ 400142 h 1041654"/>
              <a:gd name="connsiteX9" fmla="*/ 971550 w 1273999"/>
              <a:gd name="connsiteY9" fmla="*/ 577942 h 1041654"/>
              <a:gd name="connsiteX10" fmla="*/ 1079500 w 1273999"/>
              <a:gd name="connsiteY10" fmla="*/ 825592 h 1041654"/>
              <a:gd name="connsiteX11" fmla="*/ 1238250 w 1273999"/>
              <a:gd name="connsiteY11" fmla="*/ 1003392 h 1041654"/>
              <a:gd name="connsiteX12" fmla="*/ 1250950 w 1273999"/>
              <a:gd name="connsiteY12" fmla="*/ 1041492 h 1041654"/>
              <a:gd name="connsiteX13" fmla="*/ 971550 w 1273999"/>
              <a:gd name="connsiteY13" fmla="*/ 997042 h 1041654"/>
              <a:gd name="connsiteX14" fmla="*/ 527050 w 1273999"/>
              <a:gd name="connsiteY14" fmla="*/ 933542 h 1041654"/>
              <a:gd name="connsiteX15" fmla="*/ 349250 w 1273999"/>
              <a:gd name="connsiteY15" fmla="*/ 914492 h 1041654"/>
              <a:gd name="connsiteX16" fmla="*/ 234950 w 1273999"/>
              <a:gd name="connsiteY16" fmla="*/ 870042 h 1041654"/>
              <a:gd name="connsiteX17" fmla="*/ 152400 w 1273999"/>
              <a:gd name="connsiteY17" fmla="*/ 819242 h 1041654"/>
              <a:gd name="connsiteX18" fmla="*/ 76200 w 1273999"/>
              <a:gd name="connsiteY18" fmla="*/ 622392 h 1041654"/>
              <a:gd name="connsiteX19" fmla="*/ 44450 w 1273999"/>
              <a:gd name="connsiteY19" fmla="*/ 495392 h 1041654"/>
              <a:gd name="connsiteX20" fmla="*/ 6350 w 1273999"/>
              <a:gd name="connsiteY20" fmla="*/ 463642 h 1041654"/>
              <a:gd name="connsiteX21" fmla="*/ 6350 w 1273999"/>
              <a:gd name="connsiteY21" fmla="*/ 349342 h 1041654"/>
              <a:gd name="connsiteX22" fmla="*/ 0 w 1273999"/>
              <a:gd name="connsiteY22" fmla="*/ 235042 h 1041654"/>
              <a:gd name="connsiteX0" fmla="*/ 0 w 1273999"/>
              <a:gd name="connsiteY0" fmla="*/ 235042 h 1041654"/>
              <a:gd name="connsiteX1" fmla="*/ 177800 w 1273999"/>
              <a:gd name="connsiteY1" fmla="*/ 88992 h 1041654"/>
              <a:gd name="connsiteX2" fmla="*/ 393700 w 1273999"/>
              <a:gd name="connsiteY2" fmla="*/ 381092 h 1041654"/>
              <a:gd name="connsiteX3" fmla="*/ 673100 w 1273999"/>
              <a:gd name="connsiteY3" fmla="*/ 139792 h 1041654"/>
              <a:gd name="connsiteX4" fmla="*/ 844550 w 1273999"/>
              <a:gd name="connsiteY4" fmla="*/ 92 h 1041654"/>
              <a:gd name="connsiteX5" fmla="*/ 869950 w 1273999"/>
              <a:gd name="connsiteY5" fmla="*/ 158842 h 1041654"/>
              <a:gd name="connsiteX6" fmla="*/ 876300 w 1273999"/>
              <a:gd name="connsiteY6" fmla="*/ 254092 h 1041654"/>
              <a:gd name="connsiteX7" fmla="*/ 996950 w 1273999"/>
              <a:gd name="connsiteY7" fmla="*/ 342992 h 1041654"/>
              <a:gd name="connsiteX8" fmla="*/ 1003300 w 1273999"/>
              <a:gd name="connsiteY8" fmla="*/ 400142 h 1041654"/>
              <a:gd name="connsiteX9" fmla="*/ 971550 w 1273999"/>
              <a:gd name="connsiteY9" fmla="*/ 577942 h 1041654"/>
              <a:gd name="connsiteX10" fmla="*/ 1079500 w 1273999"/>
              <a:gd name="connsiteY10" fmla="*/ 825592 h 1041654"/>
              <a:gd name="connsiteX11" fmla="*/ 1238250 w 1273999"/>
              <a:gd name="connsiteY11" fmla="*/ 1003392 h 1041654"/>
              <a:gd name="connsiteX12" fmla="*/ 1250950 w 1273999"/>
              <a:gd name="connsiteY12" fmla="*/ 1041492 h 1041654"/>
              <a:gd name="connsiteX13" fmla="*/ 971550 w 1273999"/>
              <a:gd name="connsiteY13" fmla="*/ 997042 h 1041654"/>
              <a:gd name="connsiteX14" fmla="*/ 527050 w 1273999"/>
              <a:gd name="connsiteY14" fmla="*/ 933542 h 1041654"/>
              <a:gd name="connsiteX15" fmla="*/ 349250 w 1273999"/>
              <a:gd name="connsiteY15" fmla="*/ 914492 h 1041654"/>
              <a:gd name="connsiteX16" fmla="*/ 234950 w 1273999"/>
              <a:gd name="connsiteY16" fmla="*/ 870042 h 1041654"/>
              <a:gd name="connsiteX17" fmla="*/ 177800 w 1273999"/>
              <a:gd name="connsiteY17" fmla="*/ 787492 h 1041654"/>
              <a:gd name="connsiteX18" fmla="*/ 76200 w 1273999"/>
              <a:gd name="connsiteY18" fmla="*/ 622392 h 1041654"/>
              <a:gd name="connsiteX19" fmla="*/ 44450 w 1273999"/>
              <a:gd name="connsiteY19" fmla="*/ 495392 h 1041654"/>
              <a:gd name="connsiteX20" fmla="*/ 6350 w 1273999"/>
              <a:gd name="connsiteY20" fmla="*/ 463642 h 1041654"/>
              <a:gd name="connsiteX21" fmla="*/ 6350 w 1273999"/>
              <a:gd name="connsiteY21" fmla="*/ 349342 h 1041654"/>
              <a:gd name="connsiteX22" fmla="*/ 0 w 1273999"/>
              <a:gd name="connsiteY22" fmla="*/ 235042 h 1041654"/>
              <a:gd name="connsiteX0" fmla="*/ 0 w 1273999"/>
              <a:gd name="connsiteY0" fmla="*/ 235042 h 1041654"/>
              <a:gd name="connsiteX1" fmla="*/ 177800 w 1273999"/>
              <a:gd name="connsiteY1" fmla="*/ 88992 h 1041654"/>
              <a:gd name="connsiteX2" fmla="*/ 393700 w 1273999"/>
              <a:gd name="connsiteY2" fmla="*/ 381092 h 1041654"/>
              <a:gd name="connsiteX3" fmla="*/ 673100 w 1273999"/>
              <a:gd name="connsiteY3" fmla="*/ 139792 h 1041654"/>
              <a:gd name="connsiteX4" fmla="*/ 844550 w 1273999"/>
              <a:gd name="connsiteY4" fmla="*/ 92 h 1041654"/>
              <a:gd name="connsiteX5" fmla="*/ 869950 w 1273999"/>
              <a:gd name="connsiteY5" fmla="*/ 158842 h 1041654"/>
              <a:gd name="connsiteX6" fmla="*/ 876300 w 1273999"/>
              <a:gd name="connsiteY6" fmla="*/ 254092 h 1041654"/>
              <a:gd name="connsiteX7" fmla="*/ 996950 w 1273999"/>
              <a:gd name="connsiteY7" fmla="*/ 342992 h 1041654"/>
              <a:gd name="connsiteX8" fmla="*/ 1003300 w 1273999"/>
              <a:gd name="connsiteY8" fmla="*/ 400142 h 1041654"/>
              <a:gd name="connsiteX9" fmla="*/ 971550 w 1273999"/>
              <a:gd name="connsiteY9" fmla="*/ 577942 h 1041654"/>
              <a:gd name="connsiteX10" fmla="*/ 1079500 w 1273999"/>
              <a:gd name="connsiteY10" fmla="*/ 825592 h 1041654"/>
              <a:gd name="connsiteX11" fmla="*/ 1238250 w 1273999"/>
              <a:gd name="connsiteY11" fmla="*/ 1003392 h 1041654"/>
              <a:gd name="connsiteX12" fmla="*/ 1250950 w 1273999"/>
              <a:gd name="connsiteY12" fmla="*/ 1041492 h 1041654"/>
              <a:gd name="connsiteX13" fmla="*/ 971550 w 1273999"/>
              <a:gd name="connsiteY13" fmla="*/ 997042 h 1041654"/>
              <a:gd name="connsiteX14" fmla="*/ 527050 w 1273999"/>
              <a:gd name="connsiteY14" fmla="*/ 933542 h 1041654"/>
              <a:gd name="connsiteX15" fmla="*/ 349250 w 1273999"/>
              <a:gd name="connsiteY15" fmla="*/ 914492 h 1041654"/>
              <a:gd name="connsiteX16" fmla="*/ 234950 w 1273999"/>
              <a:gd name="connsiteY16" fmla="*/ 870042 h 1041654"/>
              <a:gd name="connsiteX17" fmla="*/ 177800 w 1273999"/>
              <a:gd name="connsiteY17" fmla="*/ 787492 h 1041654"/>
              <a:gd name="connsiteX18" fmla="*/ 63500 w 1273999"/>
              <a:gd name="connsiteY18" fmla="*/ 666842 h 1041654"/>
              <a:gd name="connsiteX19" fmla="*/ 44450 w 1273999"/>
              <a:gd name="connsiteY19" fmla="*/ 495392 h 1041654"/>
              <a:gd name="connsiteX20" fmla="*/ 6350 w 1273999"/>
              <a:gd name="connsiteY20" fmla="*/ 463642 h 1041654"/>
              <a:gd name="connsiteX21" fmla="*/ 6350 w 1273999"/>
              <a:gd name="connsiteY21" fmla="*/ 349342 h 1041654"/>
              <a:gd name="connsiteX22" fmla="*/ 0 w 1273999"/>
              <a:gd name="connsiteY22" fmla="*/ 235042 h 104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73999" h="1041654">
                <a:moveTo>
                  <a:pt x="0" y="235042"/>
                </a:moveTo>
                <a:cubicBezTo>
                  <a:pt x="56091" y="149846"/>
                  <a:pt x="112183" y="64650"/>
                  <a:pt x="177800" y="88992"/>
                </a:cubicBezTo>
                <a:cubicBezTo>
                  <a:pt x="243417" y="113334"/>
                  <a:pt x="311150" y="372625"/>
                  <a:pt x="393700" y="381092"/>
                </a:cubicBezTo>
                <a:cubicBezTo>
                  <a:pt x="476250" y="389559"/>
                  <a:pt x="597958" y="203292"/>
                  <a:pt x="673100" y="139792"/>
                </a:cubicBezTo>
                <a:cubicBezTo>
                  <a:pt x="748242" y="76292"/>
                  <a:pt x="811742" y="-3083"/>
                  <a:pt x="844550" y="92"/>
                </a:cubicBezTo>
                <a:cubicBezTo>
                  <a:pt x="877358" y="3267"/>
                  <a:pt x="864658" y="116509"/>
                  <a:pt x="869950" y="158842"/>
                </a:cubicBezTo>
                <a:cubicBezTo>
                  <a:pt x="875242" y="201175"/>
                  <a:pt x="855133" y="223400"/>
                  <a:pt x="876300" y="254092"/>
                </a:cubicBezTo>
                <a:cubicBezTo>
                  <a:pt x="897467" y="284784"/>
                  <a:pt x="975783" y="318650"/>
                  <a:pt x="996950" y="342992"/>
                </a:cubicBezTo>
                <a:cubicBezTo>
                  <a:pt x="1018117" y="367334"/>
                  <a:pt x="1007533" y="360984"/>
                  <a:pt x="1003300" y="400142"/>
                </a:cubicBezTo>
                <a:cubicBezTo>
                  <a:pt x="999067" y="439300"/>
                  <a:pt x="958850" y="507034"/>
                  <a:pt x="971550" y="577942"/>
                </a:cubicBezTo>
                <a:cubicBezTo>
                  <a:pt x="984250" y="648850"/>
                  <a:pt x="1035050" y="754684"/>
                  <a:pt x="1079500" y="825592"/>
                </a:cubicBezTo>
                <a:cubicBezTo>
                  <a:pt x="1123950" y="896500"/>
                  <a:pt x="1209675" y="967409"/>
                  <a:pt x="1238250" y="1003392"/>
                </a:cubicBezTo>
                <a:cubicBezTo>
                  <a:pt x="1266825" y="1039375"/>
                  <a:pt x="1295400" y="1042550"/>
                  <a:pt x="1250950" y="1041492"/>
                </a:cubicBezTo>
                <a:cubicBezTo>
                  <a:pt x="1206500" y="1040434"/>
                  <a:pt x="1092200" y="1015034"/>
                  <a:pt x="971550" y="997042"/>
                </a:cubicBezTo>
                <a:lnTo>
                  <a:pt x="527050" y="933542"/>
                </a:lnTo>
                <a:cubicBezTo>
                  <a:pt x="423333" y="919784"/>
                  <a:pt x="397933" y="925075"/>
                  <a:pt x="349250" y="914492"/>
                </a:cubicBezTo>
                <a:cubicBezTo>
                  <a:pt x="300567" y="903909"/>
                  <a:pt x="263525" y="891209"/>
                  <a:pt x="234950" y="870042"/>
                </a:cubicBezTo>
                <a:cubicBezTo>
                  <a:pt x="206375" y="848875"/>
                  <a:pt x="206375" y="821359"/>
                  <a:pt x="177800" y="787492"/>
                </a:cubicBezTo>
                <a:cubicBezTo>
                  <a:pt x="149225" y="753625"/>
                  <a:pt x="85725" y="715525"/>
                  <a:pt x="63500" y="666842"/>
                </a:cubicBezTo>
                <a:cubicBezTo>
                  <a:pt x="41275" y="618159"/>
                  <a:pt x="53975" y="529259"/>
                  <a:pt x="44450" y="495392"/>
                </a:cubicBezTo>
                <a:cubicBezTo>
                  <a:pt x="34925" y="461525"/>
                  <a:pt x="12700" y="487984"/>
                  <a:pt x="6350" y="463642"/>
                </a:cubicBezTo>
                <a:cubicBezTo>
                  <a:pt x="0" y="439300"/>
                  <a:pt x="6350" y="349342"/>
                  <a:pt x="6350" y="349342"/>
                </a:cubicBezTo>
                <a:lnTo>
                  <a:pt x="0" y="235042"/>
                </a:lnTo>
                <a:close/>
              </a:path>
            </a:pathLst>
          </a:custGeom>
          <a:pattFill prst="pct90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Полилиния 157"/>
          <p:cNvSpPr/>
          <p:nvPr/>
        </p:nvSpPr>
        <p:spPr>
          <a:xfrm>
            <a:off x="2955495" y="3133082"/>
            <a:ext cx="1396496" cy="603207"/>
          </a:xfrm>
          <a:custGeom>
            <a:avLst/>
            <a:gdLst>
              <a:gd name="connsiteX0" fmla="*/ 563428 w 1396496"/>
              <a:gd name="connsiteY0" fmla="*/ 52150 h 603207"/>
              <a:gd name="connsiteX1" fmla="*/ 1027129 w 1396496"/>
              <a:gd name="connsiteY1" fmla="*/ 52150 h 603207"/>
              <a:gd name="connsiteX2" fmla="*/ 1382488 w 1396496"/>
              <a:gd name="connsiteY2" fmla="*/ 134490 h 603207"/>
              <a:gd name="connsiteX3" fmla="*/ 1321817 w 1396496"/>
              <a:gd name="connsiteY3" fmla="*/ 208162 h 603207"/>
              <a:gd name="connsiteX4" fmla="*/ 1291481 w 1396496"/>
              <a:gd name="connsiteY4" fmla="*/ 229830 h 603207"/>
              <a:gd name="connsiteX5" fmla="*/ 1282814 w 1396496"/>
              <a:gd name="connsiteY5" fmla="*/ 299168 h 603207"/>
              <a:gd name="connsiteX6" fmla="*/ 1295815 w 1396496"/>
              <a:gd name="connsiteY6" fmla="*/ 377174 h 603207"/>
              <a:gd name="connsiteX7" fmla="*/ 1295815 w 1396496"/>
              <a:gd name="connsiteY7" fmla="*/ 463847 h 603207"/>
              <a:gd name="connsiteX8" fmla="*/ 1256812 w 1396496"/>
              <a:gd name="connsiteY8" fmla="*/ 481182 h 603207"/>
              <a:gd name="connsiteX9" fmla="*/ 1230810 w 1396496"/>
              <a:gd name="connsiteY9" fmla="*/ 524518 h 603207"/>
              <a:gd name="connsiteX10" fmla="*/ 1196141 w 1396496"/>
              <a:gd name="connsiteY10" fmla="*/ 585189 h 603207"/>
              <a:gd name="connsiteX11" fmla="*/ 1144137 w 1396496"/>
              <a:gd name="connsiteY11" fmla="*/ 602524 h 603207"/>
              <a:gd name="connsiteX12" fmla="*/ 1118135 w 1396496"/>
              <a:gd name="connsiteY12" fmla="*/ 593856 h 603207"/>
              <a:gd name="connsiteX13" fmla="*/ 1109468 w 1396496"/>
              <a:gd name="connsiteY13" fmla="*/ 541853 h 603207"/>
              <a:gd name="connsiteX14" fmla="*/ 1096467 w 1396496"/>
              <a:gd name="connsiteY14" fmla="*/ 476848 h 603207"/>
              <a:gd name="connsiteX15" fmla="*/ 1061798 w 1396496"/>
              <a:gd name="connsiteY15" fmla="*/ 468181 h 603207"/>
              <a:gd name="connsiteX16" fmla="*/ 1040130 w 1396496"/>
              <a:gd name="connsiteY16" fmla="*/ 485515 h 603207"/>
              <a:gd name="connsiteX17" fmla="*/ 1031462 w 1396496"/>
              <a:gd name="connsiteY17" fmla="*/ 524518 h 603207"/>
              <a:gd name="connsiteX18" fmla="*/ 1014128 w 1396496"/>
              <a:gd name="connsiteY18" fmla="*/ 559187 h 603207"/>
              <a:gd name="connsiteX19" fmla="*/ 962124 w 1396496"/>
              <a:gd name="connsiteY19" fmla="*/ 563521 h 603207"/>
              <a:gd name="connsiteX20" fmla="*/ 931788 w 1396496"/>
              <a:gd name="connsiteY20" fmla="*/ 598190 h 603207"/>
              <a:gd name="connsiteX21" fmla="*/ 871117 w 1396496"/>
              <a:gd name="connsiteY21" fmla="*/ 598190 h 603207"/>
              <a:gd name="connsiteX22" fmla="*/ 849449 w 1396496"/>
              <a:gd name="connsiteY22" fmla="*/ 559187 h 603207"/>
              <a:gd name="connsiteX23" fmla="*/ 732441 w 1396496"/>
              <a:gd name="connsiteY23" fmla="*/ 411843 h 603207"/>
              <a:gd name="connsiteX24" fmla="*/ 619766 w 1396496"/>
              <a:gd name="connsiteY24" fmla="*/ 398842 h 603207"/>
              <a:gd name="connsiteX25" fmla="*/ 533093 w 1396496"/>
              <a:gd name="connsiteY25" fmla="*/ 407509 h 603207"/>
              <a:gd name="connsiteX26" fmla="*/ 524425 w 1396496"/>
              <a:gd name="connsiteY26" fmla="*/ 572188 h 603207"/>
              <a:gd name="connsiteX27" fmla="*/ 472422 w 1396496"/>
              <a:gd name="connsiteY27" fmla="*/ 572188 h 603207"/>
              <a:gd name="connsiteX28" fmla="*/ 60725 w 1396496"/>
              <a:gd name="connsiteY28" fmla="*/ 567854 h 603207"/>
              <a:gd name="connsiteX29" fmla="*/ 78060 w 1396496"/>
              <a:gd name="connsiteY29" fmla="*/ 537519 h 603207"/>
              <a:gd name="connsiteX30" fmla="*/ 39057 w 1396496"/>
              <a:gd name="connsiteY30" fmla="*/ 433511 h 603207"/>
              <a:gd name="connsiteX31" fmla="*/ 54 w 1396496"/>
              <a:gd name="connsiteY31" fmla="*/ 303502 h 603207"/>
              <a:gd name="connsiteX32" fmla="*/ 47724 w 1396496"/>
              <a:gd name="connsiteY32" fmla="*/ 221163 h 603207"/>
              <a:gd name="connsiteX33" fmla="*/ 112729 w 1396496"/>
              <a:gd name="connsiteY33" fmla="*/ 173492 h 603207"/>
              <a:gd name="connsiteX34" fmla="*/ 225404 w 1396496"/>
              <a:gd name="connsiteY34" fmla="*/ 143157 h 603207"/>
              <a:gd name="connsiteX35" fmla="*/ 394416 w 1396496"/>
              <a:gd name="connsiteY35" fmla="*/ 82486 h 603207"/>
              <a:gd name="connsiteX36" fmla="*/ 472422 w 1396496"/>
              <a:gd name="connsiteY36" fmla="*/ 21815 h 603207"/>
              <a:gd name="connsiteX37" fmla="*/ 485423 w 1396496"/>
              <a:gd name="connsiteY37" fmla="*/ 146 h 603207"/>
              <a:gd name="connsiteX38" fmla="*/ 515758 w 1396496"/>
              <a:gd name="connsiteY38" fmla="*/ 30482 h 603207"/>
              <a:gd name="connsiteX39" fmla="*/ 563428 w 1396496"/>
              <a:gd name="connsiteY39" fmla="*/ 52150 h 60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396496" h="603207">
                <a:moveTo>
                  <a:pt x="563428" y="52150"/>
                </a:moveTo>
                <a:cubicBezTo>
                  <a:pt x="648656" y="55761"/>
                  <a:pt x="890619" y="38427"/>
                  <a:pt x="1027129" y="52150"/>
                </a:cubicBezTo>
                <a:cubicBezTo>
                  <a:pt x="1163639" y="65873"/>
                  <a:pt x="1333373" y="108488"/>
                  <a:pt x="1382488" y="134490"/>
                </a:cubicBezTo>
                <a:cubicBezTo>
                  <a:pt x="1431603" y="160492"/>
                  <a:pt x="1336985" y="192272"/>
                  <a:pt x="1321817" y="208162"/>
                </a:cubicBezTo>
                <a:cubicBezTo>
                  <a:pt x="1306649" y="224052"/>
                  <a:pt x="1297982" y="214662"/>
                  <a:pt x="1291481" y="229830"/>
                </a:cubicBezTo>
                <a:cubicBezTo>
                  <a:pt x="1284981" y="244998"/>
                  <a:pt x="1282092" y="274611"/>
                  <a:pt x="1282814" y="299168"/>
                </a:cubicBezTo>
                <a:cubicBezTo>
                  <a:pt x="1283536" y="323725"/>
                  <a:pt x="1293648" y="349728"/>
                  <a:pt x="1295815" y="377174"/>
                </a:cubicBezTo>
                <a:cubicBezTo>
                  <a:pt x="1297982" y="404620"/>
                  <a:pt x="1302315" y="446513"/>
                  <a:pt x="1295815" y="463847"/>
                </a:cubicBezTo>
                <a:cubicBezTo>
                  <a:pt x="1289315" y="481181"/>
                  <a:pt x="1267646" y="471070"/>
                  <a:pt x="1256812" y="481182"/>
                </a:cubicBezTo>
                <a:cubicBezTo>
                  <a:pt x="1245978" y="491294"/>
                  <a:pt x="1240922" y="507183"/>
                  <a:pt x="1230810" y="524518"/>
                </a:cubicBezTo>
                <a:cubicBezTo>
                  <a:pt x="1220698" y="541853"/>
                  <a:pt x="1210586" y="572188"/>
                  <a:pt x="1196141" y="585189"/>
                </a:cubicBezTo>
                <a:cubicBezTo>
                  <a:pt x="1181696" y="598190"/>
                  <a:pt x="1157138" y="601080"/>
                  <a:pt x="1144137" y="602524"/>
                </a:cubicBezTo>
                <a:cubicBezTo>
                  <a:pt x="1131136" y="603968"/>
                  <a:pt x="1123913" y="603968"/>
                  <a:pt x="1118135" y="593856"/>
                </a:cubicBezTo>
                <a:cubicBezTo>
                  <a:pt x="1112357" y="583744"/>
                  <a:pt x="1113079" y="561354"/>
                  <a:pt x="1109468" y="541853"/>
                </a:cubicBezTo>
                <a:cubicBezTo>
                  <a:pt x="1105857" y="522352"/>
                  <a:pt x="1104412" y="489127"/>
                  <a:pt x="1096467" y="476848"/>
                </a:cubicBezTo>
                <a:cubicBezTo>
                  <a:pt x="1088522" y="464569"/>
                  <a:pt x="1071188" y="466736"/>
                  <a:pt x="1061798" y="468181"/>
                </a:cubicBezTo>
                <a:cubicBezTo>
                  <a:pt x="1052408" y="469626"/>
                  <a:pt x="1045186" y="476126"/>
                  <a:pt x="1040130" y="485515"/>
                </a:cubicBezTo>
                <a:cubicBezTo>
                  <a:pt x="1035074" y="494904"/>
                  <a:pt x="1035796" y="512239"/>
                  <a:pt x="1031462" y="524518"/>
                </a:cubicBezTo>
                <a:cubicBezTo>
                  <a:pt x="1027128" y="536797"/>
                  <a:pt x="1025684" y="552687"/>
                  <a:pt x="1014128" y="559187"/>
                </a:cubicBezTo>
                <a:cubicBezTo>
                  <a:pt x="1002572" y="565687"/>
                  <a:pt x="975847" y="557021"/>
                  <a:pt x="962124" y="563521"/>
                </a:cubicBezTo>
                <a:cubicBezTo>
                  <a:pt x="948401" y="570022"/>
                  <a:pt x="946956" y="592412"/>
                  <a:pt x="931788" y="598190"/>
                </a:cubicBezTo>
                <a:cubicBezTo>
                  <a:pt x="916620" y="603968"/>
                  <a:pt x="884840" y="604691"/>
                  <a:pt x="871117" y="598190"/>
                </a:cubicBezTo>
                <a:cubicBezTo>
                  <a:pt x="857394" y="591690"/>
                  <a:pt x="872562" y="590245"/>
                  <a:pt x="849449" y="559187"/>
                </a:cubicBezTo>
                <a:cubicBezTo>
                  <a:pt x="826336" y="528129"/>
                  <a:pt x="770721" y="438567"/>
                  <a:pt x="732441" y="411843"/>
                </a:cubicBezTo>
                <a:cubicBezTo>
                  <a:pt x="694161" y="385119"/>
                  <a:pt x="652991" y="399564"/>
                  <a:pt x="619766" y="398842"/>
                </a:cubicBezTo>
                <a:cubicBezTo>
                  <a:pt x="586541" y="398120"/>
                  <a:pt x="548983" y="378618"/>
                  <a:pt x="533093" y="407509"/>
                </a:cubicBezTo>
                <a:cubicBezTo>
                  <a:pt x="517203" y="436400"/>
                  <a:pt x="534537" y="544742"/>
                  <a:pt x="524425" y="572188"/>
                </a:cubicBezTo>
                <a:cubicBezTo>
                  <a:pt x="514313" y="599635"/>
                  <a:pt x="472422" y="572188"/>
                  <a:pt x="472422" y="572188"/>
                </a:cubicBezTo>
                <a:lnTo>
                  <a:pt x="60725" y="567854"/>
                </a:lnTo>
                <a:cubicBezTo>
                  <a:pt x="-5002" y="562076"/>
                  <a:pt x="81671" y="559909"/>
                  <a:pt x="78060" y="537519"/>
                </a:cubicBezTo>
                <a:cubicBezTo>
                  <a:pt x="74449" y="515129"/>
                  <a:pt x="52058" y="472514"/>
                  <a:pt x="39057" y="433511"/>
                </a:cubicBezTo>
                <a:cubicBezTo>
                  <a:pt x="26056" y="394508"/>
                  <a:pt x="-1390" y="338893"/>
                  <a:pt x="54" y="303502"/>
                </a:cubicBezTo>
                <a:cubicBezTo>
                  <a:pt x="1498" y="268111"/>
                  <a:pt x="28945" y="242831"/>
                  <a:pt x="47724" y="221163"/>
                </a:cubicBezTo>
                <a:cubicBezTo>
                  <a:pt x="66503" y="199495"/>
                  <a:pt x="83116" y="186493"/>
                  <a:pt x="112729" y="173492"/>
                </a:cubicBezTo>
                <a:cubicBezTo>
                  <a:pt x="142342" y="160491"/>
                  <a:pt x="178456" y="158325"/>
                  <a:pt x="225404" y="143157"/>
                </a:cubicBezTo>
                <a:cubicBezTo>
                  <a:pt x="272352" y="127989"/>
                  <a:pt x="353246" y="102710"/>
                  <a:pt x="394416" y="82486"/>
                </a:cubicBezTo>
                <a:cubicBezTo>
                  <a:pt x="435586" y="62262"/>
                  <a:pt x="457254" y="35538"/>
                  <a:pt x="472422" y="21815"/>
                </a:cubicBezTo>
                <a:cubicBezTo>
                  <a:pt x="487590" y="8092"/>
                  <a:pt x="478200" y="-1298"/>
                  <a:pt x="485423" y="146"/>
                </a:cubicBezTo>
                <a:cubicBezTo>
                  <a:pt x="492646" y="1590"/>
                  <a:pt x="507091" y="22537"/>
                  <a:pt x="515758" y="30482"/>
                </a:cubicBezTo>
                <a:cubicBezTo>
                  <a:pt x="524425" y="38427"/>
                  <a:pt x="478200" y="48539"/>
                  <a:pt x="563428" y="52150"/>
                </a:cubicBezTo>
                <a:close/>
              </a:path>
            </a:pathLst>
          </a:custGeom>
          <a:pattFill prst="pct90">
            <a:fgClr>
              <a:srgbClr val="007FD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Полилиния 154"/>
          <p:cNvSpPr/>
          <p:nvPr/>
        </p:nvSpPr>
        <p:spPr>
          <a:xfrm>
            <a:off x="5001431" y="4336306"/>
            <a:ext cx="390350" cy="350690"/>
          </a:xfrm>
          <a:custGeom>
            <a:avLst/>
            <a:gdLst>
              <a:gd name="connsiteX0" fmla="*/ 2369 w 390350"/>
              <a:gd name="connsiteY0" fmla="*/ 19794 h 350690"/>
              <a:gd name="connsiteX1" fmla="*/ 142069 w 390350"/>
              <a:gd name="connsiteY1" fmla="*/ 744 h 350690"/>
              <a:gd name="connsiteX2" fmla="*/ 173819 w 390350"/>
              <a:gd name="connsiteY2" fmla="*/ 45194 h 350690"/>
              <a:gd name="connsiteX3" fmla="*/ 230969 w 390350"/>
              <a:gd name="connsiteY3" fmla="*/ 64244 h 350690"/>
              <a:gd name="connsiteX4" fmla="*/ 275419 w 390350"/>
              <a:gd name="connsiteY4" fmla="*/ 19794 h 350690"/>
              <a:gd name="connsiteX5" fmla="*/ 338919 w 390350"/>
              <a:gd name="connsiteY5" fmla="*/ 70594 h 350690"/>
              <a:gd name="connsiteX6" fmla="*/ 389719 w 390350"/>
              <a:gd name="connsiteY6" fmla="*/ 134094 h 350690"/>
              <a:gd name="connsiteX7" fmla="*/ 364319 w 390350"/>
              <a:gd name="connsiteY7" fmla="*/ 165844 h 350690"/>
              <a:gd name="connsiteX8" fmla="*/ 319869 w 390350"/>
              <a:gd name="connsiteY8" fmla="*/ 197594 h 350690"/>
              <a:gd name="connsiteX9" fmla="*/ 307169 w 390350"/>
              <a:gd name="connsiteY9" fmla="*/ 267444 h 350690"/>
              <a:gd name="connsiteX10" fmla="*/ 281769 w 390350"/>
              <a:gd name="connsiteY10" fmla="*/ 324594 h 350690"/>
              <a:gd name="connsiteX11" fmla="*/ 237319 w 390350"/>
              <a:gd name="connsiteY11" fmla="*/ 349994 h 350690"/>
              <a:gd name="connsiteX12" fmla="*/ 173819 w 390350"/>
              <a:gd name="connsiteY12" fmla="*/ 299194 h 350690"/>
              <a:gd name="connsiteX13" fmla="*/ 154769 w 390350"/>
              <a:gd name="connsiteY13" fmla="*/ 280144 h 350690"/>
              <a:gd name="connsiteX14" fmla="*/ 116669 w 390350"/>
              <a:gd name="connsiteY14" fmla="*/ 229344 h 350690"/>
              <a:gd name="connsiteX15" fmla="*/ 110319 w 390350"/>
              <a:gd name="connsiteY15" fmla="*/ 210294 h 350690"/>
              <a:gd name="connsiteX16" fmla="*/ 110319 w 390350"/>
              <a:gd name="connsiteY16" fmla="*/ 172194 h 350690"/>
              <a:gd name="connsiteX17" fmla="*/ 59519 w 390350"/>
              <a:gd name="connsiteY17" fmla="*/ 127744 h 350690"/>
              <a:gd name="connsiteX18" fmla="*/ 53169 w 390350"/>
              <a:gd name="connsiteY18" fmla="*/ 51544 h 350690"/>
              <a:gd name="connsiteX19" fmla="*/ 2369 w 390350"/>
              <a:gd name="connsiteY19" fmla="*/ 19794 h 35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0350" h="350690">
                <a:moveTo>
                  <a:pt x="2369" y="19794"/>
                </a:moveTo>
                <a:cubicBezTo>
                  <a:pt x="17186" y="11327"/>
                  <a:pt x="113494" y="-3489"/>
                  <a:pt x="142069" y="744"/>
                </a:cubicBezTo>
                <a:cubicBezTo>
                  <a:pt x="170644" y="4977"/>
                  <a:pt x="159002" y="34611"/>
                  <a:pt x="173819" y="45194"/>
                </a:cubicBezTo>
                <a:cubicBezTo>
                  <a:pt x="188636" y="55777"/>
                  <a:pt x="214036" y="68477"/>
                  <a:pt x="230969" y="64244"/>
                </a:cubicBezTo>
                <a:cubicBezTo>
                  <a:pt x="247902" y="60011"/>
                  <a:pt x="257428" y="18736"/>
                  <a:pt x="275419" y="19794"/>
                </a:cubicBezTo>
                <a:cubicBezTo>
                  <a:pt x="293410" y="20852"/>
                  <a:pt x="319869" y="51544"/>
                  <a:pt x="338919" y="70594"/>
                </a:cubicBezTo>
                <a:cubicBezTo>
                  <a:pt x="357969" y="89644"/>
                  <a:pt x="385486" y="118219"/>
                  <a:pt x="389719" y="134094"/>
                </a:cubicBezTo>
                <a:cubicBezTo>
                  <a:pt x="393952" y="149969"/>
                  <a:pt x="375961" y="155261"/>
                  <a:pt x="364319" y="165844"/>
                </a:cubicBezTo>
                <a:cubicBezTo>
                  <a:pt x="352677" y="176427"/>
                  <a:pt x="329394" y="180661"/>
                  <a:pt x="319869" y="197594"/>
                </a:cubicBezTo>
                <a:cubicBezTo>
                  <a:pt x="310344" y="214527"/>
                  <a:pt x="313519" y="246277"/>
                  <a:pt x="307169" y="267444"/>
                </a:cubicBezTo>
                <a:cubicBezTo>
                  <a:pt x="300819" y="288611"/>
                  <a:pt x="293411" y="310836"/>
                  <a:pt x="281769" y="324594"/>
                </a:cubicBezTo>
                <a:cubicBezTo>
                  <a:pt x="270127" y="338352"/>
                  <a:pt x="255311" y="354227"/>
                  <a:pt x="237319" y="349994"/>
                </a:cubicBezTo>
                <a:cubicBezTo>
                  <a:pt x="219327" y="345761"/>
                  <a:pt x="173819" y="299194"/>
                  <a:pt x="173819" y="299194"/>
                </a:cubicBezTo>
                <a:cubicBezTo>
                  <a:pt x="160061" y="287552"/>
                  <a:pt x="164294" y="291786"/>
                  <a:pt x="154769" y="280144"/>
                </a:cubicBezTo>
                <a:cubicBezTo>
                  <a:pt x="145244" y="268502"/>
                  <a:pt x="116669" y="229344"/>
                  <a:pt x="116669" y="229344"/>
                </a:cubicBezTo>
                <a:cubicBezTo>
                  <a:pt x="109261" y="217702"/>
                  <a:pt x="111377" y="219819"/>
                  <a:pt x="110319" y="210294"/>
                </a:cubicBezTo>
                <a:cubicBezTo>
                  <a:pt x="109261" y="200769"/>
                  <a:pt x="118786" y="185952"/>
                  <a:pt x="110319" y="172194"/>
                </a:cubicBezTo>
                <a:cubicBezTo>
                  <a:pt x="101852" y="158436"/>
                  <a:pt x="69044" y="147852"/>
                  <a:pt x="59519" y="127744"/>
                </a:cubicBezTo>
                <a:cubicBezTo>
                  <a:pt x="49994" y="107636"/>
                  <a:pt x="59519" y="68477"/>
                  <a:pt x="53169" y="51544"/>
                </a:cubicBezTo>
                <a:cubicBezTo>
                  <a:pt x="46819" y="34611"/>
                  <a:pt x="-12448" y="28261"/>
                  <a:pt x="2369" y="19794"/>
                </a:cubicBezTo>
                <a:close/>
              </a:path>
            </a:pathLst>
          </a:custGeom>
          <a:pattFill prst="pct90">
            <a:fgClr>
              <a:srgbClr val="007FD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2946229" y="3275702"/>
            <a:ext cx="577864" cy="429846"/>
          </a:xfrm>
          <a:custGeom>
            <a:avLst/>
            <a:gdLst>
              <a:gd name="connsiteX0" fmla="*/ 203371 w 577864"/>
              <a:gd name="connsiteY0" fmla="*/ 898 h 429846"/>
              <a:gd name="connsiteX1" fmla="*/ 431971 w 577864"/>
              <a:gd name="connsiteY1" fmla="*/ 64398 h 429846"/>
              <a:gd name="connsiteX2" fmla="*/ 571671 w 577864"/>
              <a:gd name="connsiteY2" fmla="*/ 165998 h 429846"/>
              <a:gd name="connsiteX3" fmla="*/ 552621 w 577864"/>
              <a:gd name="connsiteY3" fmla="*/ 261248 h 429846"/>
              <a:gd name="connsiteX4" fmla="*/ 546271 w 577864"/>
              <a:gd name="connsiteY4" fmla="*/ 419998 h 429846"/>
              <a:gd name="connsiteX5" fmla="*/ 412921 w 577864"/>
              <a:gd name="connsiteY5" fmla="*/ 413648 h 429846"/>
              <a:gd name="connsiteX6" fmla="*/ 57321 w 577864"/>
              <a:gd name="connsiteY6" fmla="*/ 400948 h 429846"/>
              <a:gd name="connsiteX7" fmla="*/ 57321 w 577864"/>
              <a:gd name="connsiteY7" fmla="*/ 381898 h 429846"/>
              <a:gd name="connsiteX8" fmla="*/ 25571 w 577864"/>
              <a:gd name="connsiteY8" fmla="*/ 292998 h 429846"/>
              <a:gd name="connsiteX9" fmla="*/ 171 w 577864"/>
              <a:gd name="connsiteY9" fmla="*/ 172348 h 429846"/>
              <a:gd name="connsiteX10" fmla="*/ 38271 w 577864"/>
              <a:gd name="connsiteY10" fmla="*/ 102498 h 429846"/>
              <a:gd name="connsiteX11" fmla="*/ 101771 w 577864"/>
              <a:gd name="connsiteY11" fmla="*/ 32648 h 429846"/>
              <a:gd name="connsiteX12" fmla="*/ 203371 w 577864"/>
              <a:gd name="connsiteY12" fmla="*/ 898 h 42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7864" h="429846">
                <a:moveTo>
                  <a:pt x="203371" y="898"/>
                </a:moveTo>
                <a:cubicBezTo>
                  <a:pt x="258404" y="6190"/>
                  <a:pt x="370588" y="36881"/>
                  <a:pt x="431971" y="64398"/>
                </a:cubicBezTo>
                <a:cubicBezTo>
                  <a:pt x="493354" y="91915"/>
                  <a:pt x="551563" y="133190"/>
                  <a:pt x="571671" y="165998"/>
                </a:cubicBezTo>
                <a:cubicBezTo>
                  <a:pt x="591779" y="198806"/>
                  <a:pt x="556854" y="218915"/>
                  <a:pt x="552621" y="261248"/>
                </a:cubicBezTo>
                <a:cubicBezTo>
                  <a:pt x="548388" y="303581"/>
                  <a:pt x="569554" y="394598"/>
                  <a:pt x="546271" y="419998"/>
                </a:cubicBezTo>
                <a:cubicBezTo>
                  <a:pt x="522988" y="445398"/>
                  <a:pt x="412921" y="413648"/>
                  <a:pt x="412921" y="413648"/>
                </a:cubicBezTo>
                <a:cubicBezTo>
                  <a:pt x="331429" y="410473"/>
                  <a:pt x="116588" y="406240"/>
                  <a:pt x="57321" y="400948"/>
                </a:cubicBezTo>
                <a:cubicBezTo>
                  <a:pt x="-1946" y="395656"/>
                  <a:pt x="62613" y="399890"/>
                  <a:pt x="57321" y="381898"/>
                </a:cubicBezTo>
                <a:cubicBezTo>
                  <a:pt x="52029" y="363906"/>
                  <a:pt x="35096" y="327923"/>
                  <a:pt x="25571" y="292998"/>
                </a:cubicBezTo>
                <a:cubicBezTo>
                  <a:pt x="16046" y="258073"/>
                  <a:pt x="-1946" y="204098"/>
                  <a:pt x="171" y="172348"/>
                </a:cubicBezTo>
                <a:cubicBezTo>
                  <a:pt x="2288" y="140598"/>
                  <a:pt x="21338" y="125781"/>
                  <a:pt x="38271" y="102498"/>
                </a:cubicBezTo>
                <a:cubicBezTo>
                  <a:pt x="55204" y="79215"/>
                  <a:pt x="78488" y="50640"/>
                  <a:pt x="101771" y="32648"/>
                </a:cubicBezTo>
                <a:cubicBezTo>
                  <a:pt x="125054" y="14656"/>
                  <a:pt x="148338" y="-4394"/>
                  <a:pt x="203371" y="898"/>
                </a:cubicBezTo>
                <a:close/>
              </a:path>
            </a:pathLst>
          </a:custGeom>
          <a:pattFill prst="pct90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Полилиния 158"/>
          <p:cNvSpPr/>
          <p:nvPr/>
        </p:nvSpPr>
        <p:spPr>
          <a:xfrm>
            <a:off x="3386829" y="2526995"/>
            <a:ext cx="969436" cy="898779"/>
          </a:xfrm>
          <a:custGeom>
            <a:avLst/>
            <a:gdLst>
              <a:gd name="connsiteX0" fmla="*/ 899421 w 969436"/>
              <a:gd name="connsiteY0" fmla="*/ 305 h 898779"/>
              <a:gd name="connsiteX1" fmla="*/ 950221 w 969436"/>
              <a:gd name="connsiteY1" fmla="*/ 57455 h 898779"/>
              <a:gd name="connsiteX2" fmla="*/ 962921 w 969436"/>
              <a:gd name="connsiteY2" fmla="*/ 159055 h 898779"/>
              <a:gd name="connsiteX3" fmla="*/ 969271 w 969436"/>
              <a:gd name="connsiteY3" fmla="*/ 514655 h 898779"/>
              <a:gd name="connsiteX4" fmla="*/ 956571 w 969436"/>
              <a:gd name="connsiteY4" fmla="*/ 628955 h 898779"/>
              <a:gd name="connsiteX5" fmla="*/ 918471 w 969436"/>
              <a:gd name="connsiteY5" fmla="*/ 673405 h 898779"/>
              <a:gd name="connsiteX6" fmla="*/ 943871 w 969436"/>
              <a:gd name="connsiteY6" fmla="*/ 730555 h 898779"/>
              <a:gd name="connsiteX7" fmla="*/ 931171 w 969436"/>
              <a:gd name="connsiteY7" fmla="*/ 768655 h 898779"/>
              <a:gd name="connsiteX8" fmla="*/ 835921 w 969436"/>
              <a:gd name="connsiteY8" fmla="*/ 813105 h 898779"/>
              <a:gd name="connsiteX9" fmla="*/ 689871 w 969436"/>
              <a:gd name="connsiteY9" fmla="*/ 755955 h 898779"/>
              <a:gd name="connsiteX10" fmla="*/ 524771 w 969436"/>
              <a:gd name="connsiteY10" fmla="*/ 825805 h 898779"/>
              <a:gd name="connsiteX11" fmla="*/ 454921 w 969436"/>
              <a:gd name="connsiteY11" fmla="*/ 895655 h 898779"/>
              <a:gd name="connsiteX12" fmla="*/ 302521 w 969436"/>
              <a:gd name="connsiteY12" fmla="*/ 717855 h 898779"/>
              <a:gd name="connsiteX13" fmla="*/ 35821 w 969436"/>
              <a:gd name="connsiteY13" fmla="*/ 794055 h 898779"/>
              <a:gd name="connsiteX14" fmla="*/ 4071 w 969436"/>
              <a:gd name="connsiteY14" fmla="*/ 679755 h 898779"/>
              <a:gd name="connsiteX15" fmla="*/ 48521 w 969436"/>
              <a:gd name="connsiteY15" fmla="*/ 628955 h 898779"/>
              <a:gd name="connsiteX16" fmla="*/ 86621 w 969436"/>
              <a:gd name="connsiteY16" fmla="*/ 635305 h 898779"/>
              <a:gd name="connsiteX17" fmla="*/ 105671 w 969436"/>
              <a:gd name="connsiteY17" fmla="*/ 641655 h 898779"/>
              <a:gd name="connsiteX18" fmla="*/ 162821 w 969436"/>
              <a:gd name="connsiteY18" fmla="*/ 571805 h 898779"/>
              <a:gd name="connsiteX19" fmla="*/ 188221 w 969436"/>
              <a:gd name="connsiteY19" fmla="*/ 387655 h 898779"/>
              <a:gd name="connsiteX20" fmla="*/ 232671 w 969436"/>
              <a:gd name="connsiteY20" fmla="*/ 336855 h 898779"/>
              <a:gd name="connsiteX21" fmla="*/ 321571 w 969436"/>
              <a:gd name="connsiteY21" fmla="*/ 324155 h 898779"/>
              <a:gd name="connsiteX22" fmla="*/ 385071 w 969436"/>
              <a:gd name="connsiteY22" fmla="*/ 267005 h 898779"/>
              <a:gd name="connsiteX23" fmla="*/ 461271 w 969436"/>
              <a:gd name="connsiteY23" fmla="*/ 216205 h 898779"/>
              <a:gd name="connsiteX24" fmla="*/ 505721 w 969436"/>
              <a:gd name="connsiteY24" fmla="*/ 216205 h 898779"/>
              <a:gd name="connsiteX25" fmla="*/ 562871 w 969436"/>
              <a:gd name="connsiteY25" fmla="*/ 146355 h 898779"/>
              <a:gd name="connsiteX26" fmla="*/ 632721 w 969436"/>
              <a:gd name="connsiteY26" fmla="*/ 120955 h 898779"/>
              <a:gd name="connsiteX27" fmla="*/ 721621 w 969436"/>
              <a:gd name="connsiteY27" fmla="*/ 101905 h 898779"/>
              <a:gd name="connsiteX28" fmla="*/ 785121 w 969436"/>
              <a:gd name="connsiteY28" fmla="*/ 38405 h 898779"/>
              <a:gd name="connsiteX29" fmla="*/ 899421 w 969436"/>
              <a:gd name="connsiteY29" fmla="*/ 305 h 89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69436" h="898779">
                <a:moveTo>
                  <a:pt x="899421" y="305"/>
                </a:moveTo>
                <a:cubicBezTo>
                  <a:pt x="926938" y="3480"/>
                  <a:pt x="939638" y="30997"/>
                  <a:pt x="950221" y="57455"/>
                </a:cubicBezTo>
                <a:cubicBezTo>
                  <a:pt x="960804" y="83913"/>
                  <a:pt x="959746" y="82855"/>
                  <a:pt x="962921" y="159055"/>
                </a:cubicBezTo>
                <a:cubicBezTo>
                  <a:pt x="966096" y="235255"/>
                  <a:pt x="970329" y="436338"/>
                  <a:pt x="969271" y="514655"/>
                </a:cubicBezTo>
                <a:cubicBezTo>
                  <a:pt x="968213" y="592972"/>
                  <a:pt x="965038" y="602497"/>
                  <a:pt x="956571" y="628955"/>
                </a:cubicBezTo>
                <a:cubicBezTo>
                  <a:pt x="948104" y="655413"/>
                  <a:pt x="920588" y="656472"/>
                  <a:pt x="918471" y="673405"/>
                </a:cubicBezTo>
                <a:cubicBezTo>
                  <a:pt x="916354" y="690338"/>
                  <a:pt x="941754" y="714680"/>
                  <a:pt x="943871" y="730555"/>
                </a:cubicBezTo>
                <a:cubicBezTo>
                  <a:pt x="945988" y="746430"/>
                  <a:pt x="949163" y="754897"/>
                  <a:pt x="931171" y="768655"/>
                </a:cubicBezTo>
                <a:cubicBezTo>
                  <a:pt x="913179" y="782413"/>
                  <a:pt x="876138" y="815222"/>
                  <a:pt x="835921" y="813105"/>
                </a:cubicBezTo>
                <a:cubicBezTo>
                  <a:pt x="795704" y="810988"/>
                  <a:pt x="741729" y="753838"/>
                  <a:pt x="689871" y="755955"/>
                </a:cubicBezTo>
                <a:cubicBezTo>
                  <a:pt x="638013" y="758072"/>
                  <a:pt x="563929" y="802522"/>
                  <a:pt x="524771" y="825805"/>
                </a:cubicBezTo>
                <a:cubicBezTo>
                  <a:pt x="485613" y="849088"/>
                  <a:pt x="491963" y="913647"/>
                  <a:pt x="454921" y="895655"/>
                </a:cubicBezTo>
                <a:cubicBezTo>
                  <a:pt x="417879" y="877663"/>
                  <a:pt x="372371" y="734788"/>
                  <a:pt x="302521" y="717855"/>
                </a:cubicBezTo>
                <a:cubicBezTo>
                  <a:pt x="232671" y="700922"/>
                  <a:pt x="85563" y="800405"/>
                  <a:pt x="35821" y="794055"/>
                </a:cubicBezTo>
                <a:cubicBezTo>
                  <a:pt x="-13921" y="787705"/>
                  <a:pt x="1954" y="707272"/>
                  <a:pt x="4071" y="679755"/>
                </a:cubicBezTo>
                <a:cubicBezTo>
                  <a:pt x="6188" y="652238"/>
                  <a:pt x="34763" y="636363"/>
                  <a:pt x="48521" y="628955"/>
                </a:cubicBezTo>
                <a:cubicBezTo>
                  <a:pt x="62279" y="621547"/>
                  <a:pt x="86621" y="635305"/>
                  <a:pt x="86621" y="635305"/>
                </a:cubicBezTo>
                <a:cubicBezTo>
                  <a:pt x="96146" y="637422"/>
                  <a:pt x="92971" y="652238"/>
                  <a:pt x="105671" y="641655"/>
                </a:cubicBezTo>
                <a:cubicBezTo>
                  <a:pt x="118371" y="631072"/>
                  <a:pt x="149063" y="614138"/>
                  <a:pt x="162821" y="571805"/>
                </a:cubicBezTo>
                <a:cubicBezTo>
                  <a:pt x="176579" y="529472"/>
                  <a:pt x="176579" y="426813"/>
                  <a:pt x="188221" y="387655"/>
                </a:cubicBezTo>
                <a:cubicBezTo>
                  <a:pt x="199863" y="348497"/>
                  <a:pt x="210446" y="347438"/>
                  <a:pt x="232671" y="336855"/>
                </a:cubicBezTo>
                <a:cubicBezTo>
                  <a:pt x="254896" y="326272"/>
                  <a:pt x="296171" y="335797"/>
                  <a:pt x="321571" y="324155"/>
                </a:cubicBezTo>
                <a:cubicBezTo>
                  <a:pt x="346971" y="312513"/>
                  <a:pt x="361788" y="284997"/>
                  <a:pt x="385071" y="267005"/>
                </a:cubicBezTo>
                <a:cubicBezTo>
                  <a:pt x="408354" y="249013"/>
                  <a:pt x="441163" y="224672"/>
                  <a:pt x="461271" y="216205"/>
                </a:cubicBezTo>
                <a:cubicBezTo>
                  <a:pt x="481379" y="207738"/>
                  <a:pt x="488788" y="227847"/>
                  <a:pt x="505721" y="216205"/>
                </a:cubicBezTo>
                <a:cubicBezTo>
                  <a:pt x="522654" y="204563"/>
                  <a:pt x="541704" y="162230"/>
                  <a:pt x="562871" y="146355"/>
                </a:cubicBezTo>
                <a:cubicBezTo>
                  <a:pt x="584038" y="130480"/>
                  <a:pt x="606263" y="128363"/>
                  <a:pt x="632721" y="120955"/>
                </a:cubicBezTo>
                <a:cubicBezTo>
                  <a:pt x="659179" y="113547"/>
                  <a:pt x="696221" y="115663"/>
                  <a:pt x="721621" y="101905"/>
                </a:cubicBezTo>
                <a:cubicBezTo>
                  <a:pt x="747021" y="88147"/>
                  <a:pt x="754429" y="57455"/>
                  <a:pt x="785121" y="38405"/>
                </a:cubicBezTo>
                <a:cubicBezTo>
                  <a:pt x="815813" y="19355"/>
                  <a:pt x="871904" y="-2870"/>
                  <a:pt x="899421" y="305"/>
                </a:cubicBezTo>
                <a:close/>
              </a:path>
            </a:pathLst>
          </a:custGeom>
          <a:pattFill prst="pct90">
            <a:fgClr>
              <a:srgbClr val="37D2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олилиния 76"/>
          <p:cNvSpPr/>
          <p:nvPr/>
        </p:nvSpPr>
        <p:spPr>
          <a:xfrm>
            <a:off x="3375756" y="2984500"/>
            <a:ext cx="963885" cy="457980"/>
          </a:xfrm>
          <a:custGeom>
            <a:avLst/>
            <a:gdLst>
              <a:gd name="connsiteX0" fmla="*/ 173894 w 963885"/>
              <a:gd name="connsiteY0" fmla="*/ 139700 h 457980"/>
              <a:gd name="connsiteX1" fmla="*/ 281844 w 963885"/>
              <a:gd name="connsiteY1" fmla="*/ 0 h 457980"/>
              <a:gd name="connsiteX2" fmla="*/ 332644 w 963885"/>
              <a:gd name="connsiteY2" fmla="*/ 139700 h 457980"/>
              <a:gd name="connsiteX3" fmla="*/ 485044 w 963885"/>
              <a:gd name="connsiteY3" fmla="*/ 196850 h 457980"/>
              <a:gd name="connsiteX4" fmla="*/ 618394 w 963885"/>
              <a:gd name="connsiteY4" fmla="*/ 190500 h 457980"/>
              <a:gd name="connsiteX5" fmla="*/ 719994 w 963885"/>
              <a:gd name="connsiteY5" fmla="*/ 50800 h 457980"/>
              <a:gd name="connsiteX6" fmla="*/ 846994 w 963885"/>
              <a:gd name="connsiteY6" fmla="*/ 95250 h 457980"/>
              <a:gd name="connsiteX7" fmla="*/ 961294 w 963885"/>
              <a:gd name="connsiteY7" fmla="*/ 165100 h 457980"/>
              <a:gd name="connsiteX8" fmla="*/ 929544 w 963885"/>
              <a:gd name="connsiteY8" fmla="*/ 247650 h 457980"/>
              <a:gd name="connsiteX9" fmla="*/ 961294 w 963885"/>
              <a:gd name="connsiteY9" fmla="*/ 292100 h 457980"/>
              <a:gd name="connsiteX10" fmla="*/ 897794 w 963885"/>
              <a:gd name="connsiteY10" fmla="*/ 342900 h 457980"/>
              <a:gd name="connsiteX11" fmla="*/ 866044 w 963885"/>
              <a:gd name="connsiteY11" fmla="*/ 374650 h 457980"/>
              <a:gd name="connsiteX12" fmla="*/ 770794 w 963885"/>
              <a:gd name="connsiteY12" fmla="*/ 342900 h 457980"/>
              <a:gd name="connsiteX13" fmla="*/ 618394 w 963885"/>
              <a:gd name="connsiteY13" fmla="*/ 330200 h 457980"/>
              <a:gd name="connsiteX14" fmla="*/ 567594 w 963885"/>
              <a:gd name="connsiteY14" fmla="*/ 368300 h 457980"/>
              <a:gd name="connsiteX15" fmla="*/ 516794 w 963885"/>
              <a:gd name="connsiteY15" fmla="*/ 431800 h 457980"/>
              <a:gd name="connsiteX16" fmla="*/ 459644 w 963885"/>
              <a:gd name="connsiteY16" fmla="*/ 412750 h 457980"/>
              <a:gd name="connsiteX17" fmla="*/ 459644 w 963885"/>
              <a:gd name="connsiteY17" fmla="*/ 457200 h 457980"/>
              <a:gd name="connsiteX18" fmla="*/ 389794 w 963885"/>
              <a:gd name="connsiteY18" fmla="*/ 368300 h 457980"/>
              <a:gd name="connsiteX19" fmla="*/ 307244 w 963885"/>
              <a:gd name="connsiteY19" fmla="*/ 292100 h 457980"/>
              <a:gd name="connsiteX20" fmla="*/ 154844 w 963885"/>
              <a:gd name="connsiteY20" fmla="*/ 311150 h 457980"/>
              <a:gd name="connsiteX21" fmla="*/ 15144 w 963885"/>
              <a:gd name="connsiteY21" fmla="*/ 330200 h 457980"/>
              <a:gd name="connsiteX22" fmla="*/ 2444 w 963885"/>
              <a:gd name="connsiteY22" fmla="*/ 304800 h 457980"/>
              <a:gd name="connsiteX23" fmla="*/ 2444 w 963885"/>
              <a:gd name="connsiteY23" fmla="*/ 215900 h 457980"/>
              <a:gd name="connsiteX24" fmla="*/ 27844 w 963885"/>
              <a:gd name="connsiteY24" fmla="*/ 152400 h 457980"/>
              <a:gd name="connsiteX25" fmla="*/ 59594 w 963885"/>
              <a:gd name="connsiteY25" fmla="*/ 158750 h 457980"/>
              <a:gd name="connsiteX26" fmla="*/ 84994 w 963885"/>
              <a:gd name="connsiteY26" fmla="*/ 184150 h 457980"/>
              <a:gd name="connsiteX27" fmla="*/ 173894 w 963885"/>
              <a:gd name="connsiteY27" fmla="*/ 139700 h 45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63885" h="457980">
                <a:moveTo>
                  <a:pt x="173894" y="139700"/>
                </a:moveTo>
                <a:cubicBezTo>
                  <a:pt x="206702" y="109008"/>
                  <a:pt x="255386" y="0"/>
                  <a:pt x="281844" y="0"/>
                </a:cubicBezTo>
                <a:cubicBezTo>
                  <a:pt x="308302" y="0"/>
                  <a:pt x="298777" y="106892"/>
                  <a:pt x="332644" y="139700"/>
                </a:cubicBezTo>
                <a:cubicBezTo>
                  <a:pt x="366511" y="172508"/>
                  <a:pt x="437419" y="188383"/>
                  <a:pt x="485044" y="196850"/>
                </a:cubicBezTo>
                <a:cubicBezTo>
                  <a:pt x="532669" y="205317"/>
                  <a:pt x="579236" y="214842"/>
                  <a:pt x="618394" y="190500"/>
                </a:cubicBezTo>
                <a:cubicBezTo>
                  <a:pt x="657552" y="166158"/>
                  <a:pt x="681894" y="66675"/>
                  <a:pt x="719994" y="50800"/>
                </a:cubicBezTo>
                <a:cubicBezTo>
                  <a:pt x="758094" y="34925"/>
                  <a:pt x="806777" y="76200"/>
                  <a:pt x="846994" y="95250"/>
                </a:cubicBezTo>
                <a:cubicBezTo>
                  <a:pt x="887211" y="114300"/>
                  <a:pt x="947536" y="139700"/>
                  <a:pt x="961294" y="165100"/>
                </a:cubicBezTo>
                <a:cubicBezTo>
                  <a:pt x="975052" y="190500"/>
                  <a:pt x="929544" y="226483"/>
                  <a:pt x="929544" y="247650"/>
                </a:cubicBezTo>
                <a:cubicBezTo>
                  <a:pt x="929544" y="268817"/>
                  <a:pt x="966586" y="276225"/>
                  <a:pt x="961294" y="292100"/>
                </a:cubicBezTo>
                <a:cubicBezTo>
                  <a:pt x="956002" y="307975"/>
                  <a:pt x="913669" y="329142"/>
                  <a:pt x="897794" y="342900"/>
                </a:cubicBezTo>
                <a:cubicBezTo>
                  <a:pt x="881919" y="356658"/>
                  <a:pt x="887211" y="374650"/>
                  <a:pt x="866044" y="374650"/>
                </a:cubicBezTo>
                <a:cubicBezTo>
                  <a:pt x="844877" y="374650"/>
                  <a:pt x="812069" y="350308"/>
                  <a:pt x="770794" y="342900"/>
                </a:cubicBezTo>
                <a:cubicBezTo>
                  <a:pt x="729519" y="335492"/>
                  <a:pt x="652261" y="325967"/>
                  <a:pt x="618394" y="330200"/>
                </a:cubicBezTo>
                <a:cubicBezTo>
                  <a:pt x="584527" y="334433"/>
                  <a:pt x="584527" y="351367"/>
                  <a:pt x="567594" y="368300"/>
                </a:cubicBezTo>
                <a:cubicBezTo>
                  <a:pt x="550661" y="385233"/>
                  <a:pt x="534786" y="424392"/>
                  <a:pt x="516794" y="431800"/>
                </a:cubicBezTo>
                <a:cubicBezTo>
                  <a:pt x="498802" y="439208"/>
                  <a:pt x="469169" y="408517"/>
                  <a:pt x="459644" y="412750"/>
                </a:cubicBezTo>
                <a:cubicBezTo>
                  <a:pt x="450119" y="416983"/>
                  <a:pt x="471286" y="464608"/>
                  <a:pt x="459644" y="457200"/>
                </a:cubicBezTo>
                <a:cubicBezTo>
                  <a:pt x="448002" y="449792"/>
                  <a:pt x="415194" y="395817"/>
                  <a:pt x="389794" y="368300"/>
                </a:cubicBezTo>
                <a:cubicBezTo>
                  <a:pt x="364394" y="340783"/>
                  <a:pt x="346402" y="301625"/>
                  <a:pt x="307244" y="292100"/>
                </a:cubicBezTo>
                <a:cubicBezTo>
                  <a:pt x="268086" y="282575"/>
                  <a:pt x="154844" y="311150"/>
                  <a:pt x="154844" y="311150"/>
                </a:cubicBezTo>
                <a:lnTo>
                  <a:pt x="15144" y="330200"/>
                </a:lnTo>
                <a:cubicBezTo>
                  <a:pt x="-10256" y="329142"/>
                  <a:pt x="4561" y="323850"/>
                  <a:pt x="2444" y="304800"/>
                </a:cubicBezTo>
                <a:cubicBezTo>
                  <a:pt x="327" y="285750"/>
                  <a:pt x="-1789" y="241300"/>
                  <a:pt x="2444" y="215900"/>
                </a:cubicBezTo>
                <a:cubicBezTo>
                  <a:pt x="6677" y="190500"/>
                  <a:pt x="27844" y="152400"/>
                  <a:pt x="27844" y="152400"/>
                </a:cubicBezTo>
                <a:cubicBezTo>
                  <a:pt x="37369" y="142875"/>
                  <a:pt x="50069" y="153458"/>
                  <a:pt x="59594" y="158750"/>
                </a:cubicBezTo>
                <a:cubicBezTo>
                  <a:pt x="69119" y="164042"/>
                  <a:pt x="72294" y="184150"/>
                  <a:pt x="84994" y="184150"/>
                </a:cubicBezTo>
                <a:cubicBezTo>
                  <a:pt x="97694" y="184150"/>
                  <a:pt x="141086" y="170392"/>
                  <a:pt x="173894" y="139700"/>
                </a:cubicBezTo>
                <a:close/>
              </a:path>
            </a:pathLst>
          </a:custGeom>
          <a:pattFill prst="pct90">
            <a:fgClr>
              <a:srgbClr val="EF579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3851618" y="2514600"/>
            <a:ext cx="501836" cy="452741"/>
          </a:xfrm>
          <a:custGeom>
            <a:avLst/>
            <a:gdLst>
              <a:gd name="connsiteX0" fmla="*/ 40932 w 501836"/>
              <a:gd name="connsiteY0" fmla="*/ 215953 h 452794"/>
              <a:gd name="connsiteX1" fmla="*/ 2832 w 501836"/>
              <a:gd name="connsiteY1" fmla="*/ 330253 h 452794"/>
              <a:gd name="connsiteX2" fmla="*/ 123482 w 501836"/>
              <a:gd name="connsiteY2" fmla="*/ 362003 h 452794"/>
              <a:gd name="connsiteX3" fmla="*/ 320332 w 501836"/>
              <a:gd name="connsiteY3" fmla="*/ 355653 h 452794"/>
              <a:gd name="connsiteX4" fmla="*/ 390182 w 501836"/>
              <a:gd name="connsiteY4" fmla="*/ 450903 h 452794"/>
              <a:gd name="connsiteX5" fmla="*/ 491782 w 501836"/>
              <a:gd name="connsiteY5" fmla="*/ 412803 h 452794"/>
              <a:gd name="connsiteX6" fmla="*/ 498132 w 501836"/>
              <a:gd name="connsiteY6" fmla="*/ 336603 h 452794"/>
              <a:gd name="connsiteX7" fmla="*/ 491782 w 501836"/>
              <a:gd name="connsiteY7" fmla="*/ 69903 h 452794"/>
              <a:gd name="connsiteX8" fmla="*/ 453682 w 501836"/>
              <a:gd name="connsiteY8" fmla="*/ 25453 h 452794"/>
              <a:gd name="connsiteX9" fmla="*/ 415582 w 501836"/>
              <a:gd name="connsiteY9" fmla="*/ 53 h 452794"/>
              <a:gd name="connsiteX10" fmla="*/ 377482 w 501836"/>
              <a:gd name="connsiteY10" fmla="*/ 31803 h 452794"/>
              <a:gd name="connsiteX11" fmla="*/ 282232 w 501836"/>
              <a:gd name="connsiteY11" fmla="*/ 88953 h 452794"/>
              <a:gd name="connsiteX12" fmla="*/ 136182 w 501836"/>
              <a:gd name="connsiteY12" fmla="*/ 127053 h 452794"/>
              <a:gd name="connsiteX13" fmla="*/ 72682 w 501836"/>
              <a:gd name="connsiteY13" fmla="*/ 165153 h 452794"/>
              <a:gd name="connsiteX14" fmla="*/ 40932 w 501836"/>
              <a:gd name="connsiteY14" fmla="*/ 215953 h 452794"/>
              <a:gd name="connsiteX0" fmla="*/ 40932 w 501836"/>
              <a:gd name="connsiteY0" fmla="*/ 215900 h 452741"/>
              <a:gd name="connsiteX1" fmla="*/ 2832 w 501836"/>
              <a:gd name="connsiteY1" fmla="*/ 330200 h 452741"/>
              <a:gd name="connsiteX2" fmla="*/ 123482 w 501836"/>
              <a:gd name="connsiteY2" fmla="*/ 361950 h 452741"/>
              <a:gd name="connsiteX3" fmla="*/ 320332 w 501836"/>
              <a:gd name="connsiteY3" fmla="*/ 355600 h 452741"/>
              <a:gd name="connsiteX4" fmla="*/ 390182 w 501836"/>
              <a:gd name="connsiteY4" fmla="*/ 450850 h 452741"/>
              <a:gd name="connsiteX5" fmla="*/ 491782 w 501836"/>
              <a:gd name="connsiteY5" fmla="*/ 412750 h 452741"/>
              <a:gd name="connsiteX6" fmla="*/ 498132 w 501836"/>
              <a:gd name="connsiteY6" fmla="*/ 336550 h 452741"/>
              <a:gd name="connsiteX7" fmla="*/ 491782 w 501836"/>
              <a:gd name="connsiteY7" fmla="*/ 69850 h 452741"/>
              <a:gd name="connsiteX8" fmla="*/ 453682 w 501836"/>
              <a:gd name="connsiteY8" fmla="*/ 25400 h 452741"/>
              <a:gd name="connsiteX9" fmla="*/ 415582 w 501836"/>
              <a:gd name="connsiteY9" fmla="*/ 0 h 452741"/>
              <a:gd name="connsiteX10" fmla="*/ 352082 w 501836"/>
              <a:gd name="connsiteY10" fmla="*/ 25400 h 452741"/>
              <a:gd name="connsiteX11" fmla="*/ 282232 w 501836"/>
              <a:gd name="connsiteY11" fmla="*/ 88900 h 452741"/>
              <a:gd name="connsiteX12" fmla="*/ 136182 w 501836"/>
              <a:gd name="connsiteY12" fmla="*/ 127000 h 452741"/>
              <a:gd name="connsiteX13" fmla="*/ 72682 w 501836"/>
              <a:gd name="connsiteY13" fmla="*/ 165100 h 452741"/>
              <a:gd name="connsiteX14" fmla="*/ 40932 w 501836"/>
              <a:gd name="connsiteY14" fmla="*/ 215900 h 45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1836" h="452741">
                <a:moveTo>
                  <a:pt x="40932" y="215900"/>
                </a:moveTo>
                <a:cubicBezTo>
                  <a:pt x="29290" y="243417"/>
                  <a:pt x="-10926" y="305858"/>
                  <a:pt x="2832" y="330200"/>
                </a:cubicBezTo>
                <a:cubicBezTo>
                  <a:pt x="16590" y="354542"/>
                  <a:pt x="70565" y="357717"/>
                  <a:pt x="123482" y="361950"/>
                </a:cubicBezTo>
                <a:cubicBezTo>
                  <a:pt x="176399" y="366183"/>
                  <a:pt x="275882" y="340783"/>
                  <a:pt x="320332" y="355600"/>
                </a:cubicBezTo>
                <a:cubicBezTo>
                  <a:pt x="364782" y="370417"/>
                  <a:pt x="361607" y="441325"/>
                  <a:pt x="390182" y="450850"/>
                </a:cubicBezTo>
                <a:cubicBezTo>
                  <a:pt x="418757" y="460375"/>
                  <a:pt x="473790" y="431800"/>
                  <a:pt x="491782" y="412750"/>
                </a:cubicBezTo>
                <a:cubicBezTo>
                  <a:pt x="509774" y="393700"/>
                  <a:pt x="498132" y="393700"/>
                  <a:pt x="498132" y="336550"/>
                </a:cubicBezTo>
                <a:cubicBezTo>
                  <a:pt x="498132" y="279400"/>
                  <a:pt x="499190" y="121708"/>
                  <a:pt x="491782" y="69850"/>
                </a:cubicBezTo>
                <a:cubicBezTo>
                  <a:pt x="484374" y="17992"/>
                  <a:pt x="466382" y="37042"/>
                  <a:pt x="453682" y="25400"/>
                </a:cubicBezTo>
                <a:cubicBezTo>
                  <a:pt x="440982" y="13758"/>
                  <a:pt x="432515" y="0"/>
                  <a:pt x="415582" y="0"/>
                </a:cubicBezTo>
                <a:cubicBezTo>
                  <a:pt x="398649" y="0"/>
                  <a:pt x="374307" y="10583"/>
                  <a:pt x="352082" y="25400"/>
                </a:cubicBezTo>
                <a:cubicBezTo>
                  <a:pt x="329857" y="40217"/>
                  <a:pt x="318215" y="71967"/>
                  <a:pt x="282232" y="88900"/>
                </a:cubicBezTo>
                <a:cubicBezTo>
                  <a:pt x="246249" y="105833"/>
                  <a:pt x="171107" y="114300"/>
                  <a:pt x="136182" y="127000"/>
                </a:cubicBezTo>
                <a:cubicBezTo>
                  <a:pt x="101257" y="139700"/>
                  <a:pt x="72682" y="165100"/>
                  <a:pt x="72682" y="165100"/>
                </a:cubicBezTo>
                <a:cubicBezTo>
                  <a:pt x="56807" y="176742"/>
                  <a:pt x="52574" y="188383"/>
                  <a:pt x="40932" y="215900"/>
                </a:cubicBezTo>
                <a:close/>
              </a:path>
            </a:pathLst>
          </a:custGeom>
          <a:pattFill prst="pct9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3986227" y="5147306"/>
            <a:ext cx="370271" cy="447678"/>
          </a:xfrm>
          <a:custGeom>
            <a:avLst/>
            <a:gdLst>
              <a:gd name="connsiteX0" fmla="*/ 39673 w 370271"/>
              <a:gd name="connsiteY0" fmla="*/ 161294 h 447678"/>
              <a:gd name="connsiteX1" fmla="*/ 179373 w 370271"/>
              <a:gd name="connsiteY1" fmla="*/ 15244 h 447678"/>
              <a:gd name="connsiteX2" fmla="*/ 325423 w 370271"/>
              <a:gd name="connsiteY2" fmla="*/ 15244 h 447678"/>
              <a:gd name="connsiteX3" fmla="*/ 369873 w 370271"/>
              <a:gd name="connsiteY3" fmla="*/ 110494 h 447678"/>
              <a:gd name="connsiteX4" fmla="*/ 306373 w 370271"/>
              <a:gd name="connsiteY4" fmla="*/ 167644 h 447678"/>
              <a:gd name="connsiteX5" fmla="*/ 249223 w 370271"/>
              <a:gd name="connsiteY5" fmla="*/ 288294 h 447678"/>
              <a:gd name="connsiteX6" fmla="*/ 166673 w 370271"/>
              <a:gd name="connsiteY6" fmla="*/ 415294 h 447678"/>
              <a:gd name="connsiteX7" fmla="*/ 109523 w 370271"/>
              <a:gd name="connsiteY7" fmla="*/ 447044 h 447678"/>
              <a:gd name="connsiteX8" fmla="*/ 26973 w 370271"/>
              <a:gd name="connsiteY8" fmla="*/ 396244 h 447678"/>
              <a:gd name="connsiteX9" fmla="*/ 1573 w 370271"/>
              <a:gd name="connsiteY9" fmla="*/ 396244 h 447678"/>
              <a:gd name="connsiteX10" fmla="*/ 65073 w 370271"/>
              <a:gd name="connsiteY10" fmla="*/ 294644 h 447678"/>
              <a:gd name="connsiteX11" fmla="*/ 77773 w 370271"/>
              <a:gd name="connsiteY11" fmla="*/ 237494 h 447678"/>
              <a:gd name="connsiteX12" fmla="*/ 39673 w 370271"/>
              <a:gd name="connsiteY12" fmla="*/ 161294 h 44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0271" h="447678">
                <a:moveTo>
                  <a:pt x="39673" y="161294"/>
                </a:moveTo>
                <a:cubicBezTo>
                  <a:pt x="56606" y="124252"/>
                  <a:pt x="131748" y="39586"/>
                  <a:pt x="179373" y="15244"/>
                </a:cubicBezTo>
                <a:cubicBezTo>
                  <a:pt x="226998" y="-9098"/>
                  <a:pt x="293673" y="-631"/>
                  <a:pt x="325423" y="15244"/>
                </a:cubicBezTo>
                <a:cubicBezTo>
                  <a:pt x="357173" y="31119"/>
                  <a:pt x="373048" y="85094"/>
                  <a:pt x="369873" y="110494"/>
                </a:cubicBezTo>
                <a:cubicBezTo>
                  <a:pt x="366698" y="135894"/>
                  <a:pt x="326481" y="138011"/>
                  <a:pt x="306373" y="167644"/>
                </a:cubicBezTo>
                <a:cubicBezTo>
                  <a:pt x="286265" y="197277"/>
                  <a:pt x="272506" y="247019"/>
                  <a:pt x="249223" y="288294"/>
                </a:cubicBezTo>
                <a:cubicBezTo>
                  <a:pt x="225940" y="329569"/>
                  <a:pt x="189956" y="388836"/>
                  <a:pt x="166673" y="415294"/>
                </a:cubicBezTo>
                <a:cubicBezTo>
                  <a:pt x="143390" y="441752"/>
                  <a:pt x="132806" y="450219"/>
                  <a:pt x="109523" y="447044"/>
                </a:cubicBezTo>
                <a:cubicBezTo>
                  <a:pt x="86240" y="443869"/>
                  <a:pt x="44965" y="404711"/>
                  <a:pt x="26973" y="396244"/>
                </a:cubicBezTo>
                <a:cubicBezTo>
                  <a:pt x="8981" y="387777"/>
                  <a:pt x="-4777" y="413177"/>
                  <a:pt x="1573" y="396244"/>
                </a:cubicBezTo>
                <a:cubicBezTo>
                  <a:pt x="7923" y="379311"/>
                  <a:pt x="52373" y="321102"/>
                  <a:pt x="65073" y="294644"/>
                </a:cubicBezTo>
                <a:cubicBezTo>
                  <a:pt x="77773" y="268186"/>
                  <a:pt x="80948" y="257602"/>
                  <a:pt x="77773" y="237494"/>
                </a:cubicBezTo>
                <a:cubicBezTo>
                  <a:pt x="74598" y="217386"/>
                  <a:pt x="22740" y="198336"/>
                  <a:pt x="39673" y="161294"/>
                </a:cubicBezTo>
                <a:close/>
              </a:path>
            </a:pathLst>
          </a:custGeom>
          <a:pattFill prst="pct9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олилиния 75"/>
          <p:cNvSpPr/>
          <p:nvPr/>
        </p:nvSpPr>
        <p:spPr>
          <a:xfrm>
            <a:off x="2444176" y="4363838"/>
            <a:ext cx="1531191" cy="748083"/>
          </a:xfrm>
          <a:custGeom>
            <a:avLst/>
            <a:gdLst>
              <a:gd name="connsiteX0" fmla="*/ 574 w 1531191"/>
              <a:gd name="connsiteY0" fmla="*/ 316112 h 748083"/>
              <a:gd name="connsiteX1" fmla="*/ 222824 w 1531191"/>
              <a:gd name="connsiteY1" fmla="*/ 239912 h 748083"/>
              <a:gd name="connsiteX2" fmla="*/ 343474 w 1531191"/>
              <a:gd name="connsiteY2" fmla="*/ 290712 h 748083"/>
              <a:gd name="connsiteX3" fmla="*/ 349824 w 1531191"/>
              <a:gd name="connsiteY3" fmla="*/ 347862 h 748083"/>
              <a:gd name="connsiteX4" fmla="*/ 699074 w 1531191"/>
              <a:gd name="connsiteY4" fmla="*/ 182762 h 748083"/>
              <a:gd name="connsiteX5" fmla="*/ 756224 w 1531191"/>
              <a:gd name="connsiteY5" fmla="*/ 303412 h 748083"/>
              <a:gd name="connsiteX6" fmla="*/ 826074 w 1531191"/>
              <a:gd name="connsiteY6" fmla="*/ 360562 h 748083"/>
              <a:gd name="connsiteX7" fmla="*/ 914974 w 1531191"/>
              <a:gd name="connsiteY7" fmla="*/ 4962 h 748083"/>
              <a:gd name="connsiteX8" fmla="*/ 959424 w 1531191"/>
              <a:gd name="connsiteY8" fmla="*/ 163712 h 748083"/>
              <a:gd name="connsiteX9" fmla="*/ 1048324 w 1531191"/>
              <a:gd name="connsiteY9" fmla="*/ 322462 h 748083"/>
              <a:gd name="connsiteX10" fmla="*/ 1295974 w 1531191"/>
              <a:gd name="connsiteY10" fmla="*/ 278012 h 748083"/>
              <a:gd name="connsiteX11" fmla="*/ 1518224 w 1531191"/>
              <a:gd name="connsiteY11" fmla="*/ 290712 h 748083"/>
              <a:gd name="connsiteX12" fmla="*/ 1505524 w 1531191"/>
              <a:gd name="connsiteY12" fmla="*/ 385962 h 748083"/>
              <a:gd name="connsiteX13" fmla="*/ 1511874 w 1531191"/>
              <a:gd name="connsiteY13" fmla="*/ 455812 h 748083"/>
              <a:gd name="connsiteX14" fmla="*/ 1461074 w 1531191"/>
              <a:gd name="connsiteY14" fmla="*/ 506612 h 748083"/>
              <a:gd name="connsiteX15" fmla="*/ 1384874 w 1531191"/>
              <a:gd name="connsiteY15" fmla="*/ 506612 h 748083"/>
              <a:gd name="connsiteX16" fmla="*/ 1346774 w 1531191"/>
              <a:gd name="connsiteY16" fmla="*/ 525662 h 748083"/>
              <a:gd name="connsiteX17" fmla="*/ 1346774 w 1531191"/>
              <a:gd name="connsiteY17" fmla="*/ 576462 h 748083"/>
              <a:gd name="connsiteX18" fmla="*/ 1276924 w 1531191"/>
              <a:gd name="connsiteY18" fmla="*/ 601862 h 748083"/>
              <a:gd name="connsiteX19" fmla="*/ 1175324 w 1531191"/>
              <a:gd name="connsiteY19" fmla="*/ 614562 h 748083"/>
              <a:gd name="connsiteX20" fmla="*/ 1124524 w 1531191"/>
              <a:gd name="connsiteY20" fmla="*/ 639962 h 748083"/>
              <a:gd name="connsiteX21" fmla="*/ 1054674 w 1531191"/>
              <a:gd name="connsiteY21" fmla="*/ 665362 h 748083"/>
              <a:gd name="connsiteX22" fmla="*/ 921324 w 1531191"/>
              <a:gd name="connsiteY22" fmla="*/ 671712 h 748083"/>
              <a:gd name="connsiteX23" fmla="*/ 832424 w 1531191"/>
              <a:gd name="connsiteY23" fmla="*/ 703462 h 748083"/>
              <a:gd name="connsiteX24" fmla="*/ 749874 w 1531191"/>
              <a:gd name="connsiteY24" fmla="*/ 741562 h 748083"/>
              <a:gd name="connsiteX25" fmla="*/ 660974 w 1531191"/>
              <a:gd name="connsiteY25" fmla="*/ 557412 h 748083"/>
              <a:gd name="connsiteX26" fmla="*/ 610174 w 1531191"/>
              <a:gd name="connsiteY26" fmla="*/ 474862 h 748083"/>
              <a:gd name="connsiteX27" fmla="*/ 457774 w 1531191"/>
              <a:gd name="connsiteY27" fmla="*/ 525662 h 748083"/>
              <a:gd name="connsiteX28" fmla="*/ 197424 w 1531191"/>
              <a:gd name="connsiteY28" fmla="*/ 557412 h 748083"/>
              <a:gd name="connsiteX29" fmla="*/ 159324 w 1531191"/>
              <a:gd name="connsiteY29" fmla="*/ 576462 h 748083"/>
              <a:gd name="connsiteX30" fmla="*/ 574 w 1531191"/>
              <a:gd name="connsiteY30" fmla="*/ 316112 h 7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31191" h="748083">
                <a:moveTo>
                  <a:pt x="574" y="316112"/>
                </a:moveTo>
                <a:cubicBezTo>
                  <a:pt x="11157" y="260020"/>
                  <a:pt x="165674" y="244145"/>
                  <a:pt x="222824" y="239912"/>
                </a:cubicBezTo>
                <a:cubicBezTo>
                  <a:pt x="279974" y="235679"/>
                  <a:pt x="322307" y="272720"/>
                  <a:pt x="343474" y="290712"/>
                </a:cubicBezTo>
                <a:cubicBezTo>
                  <a:pt x="364641" y="308704"/>
                  <a:pt x="290557" y="365854"/>
                  <a:pt x="349824" y="347862"/>
                </a:cubicBezTo>
                <a:cubicBezTo>
                  <a:pt x="409091" y="329870"/>
                  <a:pt x="631341" y="190170"/>
                  <a:pt x="699074" y="182762"/>
                </a:cubicBezTo>
                <a:cubicBezTo>
                  <a:pt x="766807" y="175354"/>
                  <a:pt x="735057" y="273779"/>
                  <a:pt x="756224" y="303412"/>
                </a:cubicBezTo>
                <a:cubicBezTo>
                  <a:pt x="777391" y="333045"/>
                  <a:pt x="799616" y="410304"/>
                  <a:pt x="826074" y="360562"/>
                </a:cubicBezTo>
                <a:cubicBezTo>
                  <a:pt x="852532" y="310820"/>
                  <a:pt x="892749" y="37770"/>
                  <a:pt x="914974" y="4962"/>
                </a:cubicBezTo>
                <a:cubicBezTo>
                  <a:pt x="937199" y="-27846"/>
                  <a:pt x="937199" y="110795"/>
                  <a:pt x="959424" y="163712"/>
                </a:cubicBezTo>
                <a:cubicBezTo>
                  <a:pt x="981649" y="216629"/>
                  <a:pt x="992232" y="303412"/>
                  <a:pt x="1048324" y="322462"/>
                </a:cubicBezTo>
                <a:cubicBezTo>
                  <a:pt x="1104416" y="341512"/>
                  <a:pt x="1217657" y="283304"/>
                  <a:pt x="1295974" y="278012"/>
                </a:cubicBezTo>
                <a:cubicBezTo>
                  <a:pt x="1374291" y="272720"/>
                  <a:pt x="1483299" y="272720"/>
                  <a:pt x="1518224" y="290712"/>
                </a:cubicBezTo>
                <a:cubicBezTo>
                  <a:pt x="1553149" y="308704"/>
                  <a:pt x="1506582" y="358445"/>
                  <a:pt x="1505524" y="385962"/>
                </a:cubicBezTo>
                <a:cubicBezTo>
                  <a:pt x="1504466" y="413479"/>
                  <a:pt x="1519282" y="435704"/>
                  <a:pt x="1511874" y="455812"/>
                </a:cubicBezTo>
                <a:cubicBezTo>
                  <a:pt x="1504466" y="475920"/>
                  <a:pt x="1482241" y="498145"/>
                  <a:pt x="1461074" y="506612"/>
                </a:cubicBezTo>
                <a:cubicBezTo>
                  <a:pt x="1439907" y="515079"/>
                  <a:pt x="1403924" y="503437"/>
                  <a:pt x="1384874" y="506612"/>
                </a:cubicBezTo>
                <a:cubicBezTo>
                  <a:pt x="1365824" y="509787"/>
                  <a:pt x="1353124" y="514020"/>
                  <a:pt x="1346774" y="525662"/>
                </a:cubicBezTo>
                <a:cubicBezTo>
                  <a:pt x="1340424" y="537304"/>
                  <a:pt x="1358416" y="563762"/>
                  <a:pt x="1346774" y="576462"/>
                </a:cubicBezTo>
                <a:cubicBezTo>
                  <a:pt x="1335132" y="589162"/>
                  <a:pt x="1305499" y="595512"/>
                  <a:pt x="1276924" y="601862"/>
                </a:cubicBezTo>
                <a:cubicBezTo>
                  <a:pt x="1248349" y="608212"/>
                  <a:pt x="1200724" y="608212"/>
                  <a:pt x="1175324" y="614562"/>
                </a:cubicBezTo>
                <a:cubicBezTo>
                  <a:pt x="1149924" y="620912"/>
                  <a:pt x="1144632" y="631495"/>
                  <a:pt x="1124524" y="639962"/>
                </a:cubicBezTo>
                <a:cubicBezTo>
                  <a:pt x="1104416" y="648429"/>
                  <a:pt x="1088541" y="660070"/>
                  <a:pt x="1054674" y="665362"/>
                </a:cubicBezTo>
                <a:cubicBezTo>
                  <a:pt x="1020807" y="670654"/>
                  <a:pt x="958366" y="665362"/>
                  <a:pt x="921324" y="671712"/>
                </a:cubicBezTo>
                <a:cubicBezTo>
                  <a:pt x="884282" y="678062"/>
                  <a:pt x="860999" y="691820"/>
                  <a:pt x="832424" y="703462"/>
                </a:cubicBezTo>
                <a:cubicBezTo>
                  <a:pt x="803849" y="715104"/>
                  <a:pt x="778449" y="765904"/>
                  <a:pt x="749874" y="741562"/>
                </a:cubicBezTo>
                <a:cubicBezTo>
                  <a:pt x="721299" y="717220"/>
                  <a:pt x="684257" y="601862"/>
                  <a:pt x="660974" y="557412"/>
                </a:cubicBezTo>
                <a:cubicBezTo>
                  <a:pt x="637691" y="512962"/>
                  <a:pt x="644041" y="480154"/>
                  <a:pt x="610174" y="474862"/>
                </a:cubicBezTo>
                <a:cubicBezTo>
                  <a:pt x="576307" y="469570"/>
                  <a:pt x="526566" y="511904"/>
                  <a:pt x="457774" y="525662"/>
                </a:cubicBezTo>
                <a:cubicBezTo>
                  <a:pt x="388982" y="539420"/>
                  <a:pt x="247166" y="548945"/>
                  <a:pt x="197424" y="557412"/>
                </a:cubicBezTo>
                <a:cubicBezTo>
                  <a:pt x="147682" y="565879"/>
                  <a:pt x="190016" y="612445"/>
                  <a:pt x="159324" y="576462"/>
                </a:cubicBezTo>
                <a:cubicBezTo>
                  <a:pt x="128632" y="540479"/>
                  <a:pt x="-10009" y="372204"/>
                  <a:pt x="574" y="316112"/>
                </a:cubicBezTo>
                <a:close/>
              </a:path>
            </a:pathLst>
          </a:custGeom>
          <a:pattFill prst="pct90">
            <a:fgClr>
              <a:srgbClr val="E1332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636755" y="3867137"/>
            <a:ext cx="243695" cy="356964"/>
          </a:xfrm>
          <a:custGeom>
            <a:avLst/>
            <a:gdLst>
              <a:gd name="connsiteX0" fmla="*/ 11445 w 243695"/>
              <a:gd name="connsiteY0" fmla="*/ 13 h 356964"/>
              <a:gd name="connsiteX1" fmla="*/ 144795 w 243695"/>
              <a:gd name="connsiteY1" fmla="*/ 88913 h 356964"/>
              <a:gd name="connsiteX2" fmla="*/ 214645 w 243695"/>
              <a:gd name="connsiteY2" fmla="*/ 158763 h 356964"/>
              <a:gd name="connsiteX3" fmla="*/ 233695 w 243695"/>
              <a:gd name="connsiteY3" fmla="*/ 285763 h 356964"/>
              <a:gd name="connsiteX4" fmla="*/ 240045 w 243695"/>
              <a:gd name="connsiteY4" fmla="*/ 355613 h 356964"/>
              <a:gd name="connsiteX5" fmla="*/ 176545 w 243695"/>
              <a:gd name="connsiteY5" fmla="*/ 323863 h 356964"/>
              <a:gd name="connsiteX6" fmla="*/ 151145 w 243695"/>
              <a:gd name="connsiteY6" fmla="*/ 228613 h 356964"/>
              <a:gd name="connsiteX7" fmla="*/ 87645 w 243695"/>
              <a:gd name="connsiteY7" fmla="*/ 177813 h 356964"/>
              <a:gd name="connsiteX8" fmla="*/ 30495 w 243695"/>
              <a:gd name="connsiteY8" fmla="*/ 146063 h 356964"/>
              <a:gd name="connsiteX9" fmla="*/ 11445 w 243695"/>
              <a:gd name="connsiteY9" fmla="*/ 82563 h 356964"/>
              <a:gd name="connsiteX10" fmla="*/ 11445 w 243695"/>
              <a:gd name="connsiteY10" fmla="*/ 13 h 35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695" h="356964">
                <a:moveTo>
                  <a:pt x="11445" y="13"/>
                </a:moveTo>
                <a:cubicBezTo>
                  <a:pt x="33670" y="1071"/>
                  <a:pt x="110928" y="62455"/>
                  <a:pt x="144795" y="88913"/>
                </a:cubicBezTo>
                <a:cubicBezTo>
                  <a:pt x="178662" y="115371"/>
                  <a:pt x="199828" y="125955"/>
                  <a:pt x="214645" y="158763"/>
                </a:cubicBezTo>
                <a:cubicBezTo>
                  <a:pt x="229462" y="191571"/>
                  <a:pt x="229462" y="252955"/>
                  <a:pt x="233695" y="285763"/>
                </a:cubicBezTo>
                <a:cubicBezTo>
                  <a:pt x="237928" y="318571"/>
                  <a:pt x="249570" y="349263"/>
                  <a:pt x="240045" y="355613"/>
                </a:cubicBezTo>
                <a:cubicBezTo>
                  <a:pt x="230520" y="361963"/>
                  <a:pt x="191362" y="345030"/>
                  <a:pt x="176545" y="323863"/>
                </a:cubicBezTo>
                <a:cubicBezTo>
                  <a:pt x="161728" y="302696"/>
                  <a:pt x="165962" y="252955"/>
                  <a:pt x="151145" y="228613"/>
                </a:cubicBezTo>
                <a:cubicBezTo>
                  <a:pt x="136328" y="204271"/>
                  <a:pt x="107753" y="191571"/>
                  <a:pt x="87645" y="177813"/>
                </a:cubicBezTo>
                <a:cubicBezTo>
                  <a:pt x="67537" y="164055"/>
                  <a:pt x="43195" y="161938"/>
                  <a:pt x="30495" y="146063"/>
                </a:cubicBezTo>
                <a:cubicBezTo>
                  <a:pt x="17795" y="130188"/>
                  <a:pt x="17795" y="102671"/>
                  <a:pt x="11445" y="82563"/>
                </a:cubicBezTo>
                <a:cubicBezTo>
                  <a:pt x="5095" y="62455"/>
                  <a:pt x="-10780" y="-1045"/>
                  <a:pt x="11445" y="13"/>
                </a:cubicBezTo>
                <a:close/>
              </a:path>
            </a:pathLst>
          </a:custGeom>
          <a:pattFill prst="pct9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4832937" y="4113178"/>
            <a:ext cx="231595" cy="262176"/>
          </a:xfrm>
          <a:custGeom>
            <a:avLst/>
            <a:gdLst>
              <a:gd name="connsiteX0" fmla="*/ 5763 w 231595"/>
              <a:gd name="connsiteY0" fmla="*/ 1622 h 262176"/>
              <a:gd name="connsiteX1" fmla="*/ 113713 w 231595"/>
              <a:gd name="connsiteY1" fmla="*/ 39722 h 262176"/>
              <a:gd name="connsiteX2" fmla="*/ 139113 w 231595"/>
              <a:gd name="connsiteY2" fmla="*/ 122272 h 262176"/>
              <a:gd name="connsiteX3" fmla="*/ 208963 w 231595"/>
              <a:gd name="connsiteY3" fmla="*/ 211172 h 262176"/>
              <a:gd name="connsiteX4" fmla="*/ 228013 w 231595"/>
              <a:gd name="connsiteY4" fmla="*/ 261972 h 262176"/>
              <a:gd name="connsiteX5" fmla="*/ 145463 w 231595"/>
              <a:gd name="connsiteY5" fmla="*/ 230222 h 262176"/>
              <a:gd name="connsiteX6" fmla="*/ 81963 w 231595"/>
              <a:gd name="connsiteY6" fmla="*/ 204822 h 262176"/>
              <a:gd name="connsiteX7" fmla="*/ 50213 w 231595"/>
              <a:gd name="connsiteY7" fmla="*/ 154022 h 262176"/>
              <a:gd name="connsiteX8" fmla="*/ 18463 w 231595"/>
              <a:gd name="connsiteY8" fmla="*/ 90522 h 262176"/>
              <a:gd name="connsiteX9" fmla="*/ 5763 w 231595"/>
              <a:gd name="connsiteY9" fmla="*/ 1622 h 26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595" h="262176">
                <a:moveTo>
                  <a:pt x="5763" y="1622"/>
                </a:moveTo>
                <a:cubicBezTo>
                  <a:pt x="21638" y="-6845"/>
                  <a:pt x="91488" y="19614"/>
                  <a:pt x="113713" y="39722"/>
                </a:cubicBezTo>
                <a:cubicBezTo>
                  <a:pt x="135938" y="59830"/>
                  <a:pt x="123238" y="93697"/>
                  <a:pt x="139113" y="122272"/>
                </a:cubicBezTo>
                <a:cubicBezTo>
                  <a:pt x="154988" y="150847"/>
                  <a:pt x="194146" y="187889"/>
                  <a:pt x="208963" y="211172"/>
                </a:cubicBezTo>
                <a:cubicBezTo>
                  <a:pt x="223780" y="234455"/>
                  <a:pt x="238596" y="258797"/>
                  <a:pt x="228013" y="261972"/>
                </a:cubicBezTo>
                <a:cubicBezTo>
                  <a:pt x="217430" y="265147"/>
                  <a:pt x="145463" y="230222"/>
                  <a:pt x="145463" y="230222"/>
                </a:cubicBezTo>
                <a:cubicBezTo>
                  <a:pt x="121121" y="220697"/>
                  <a:pt x="97838" y="217522"/>
                  <a:pt x="81963" y="204822"/>
                </a:cubicBezTo>
                <a:cubicBezTo>
                  <a:pt x="66088" y="192122"/>
                  <a:pt x="60796" y="173072"/>
                  <a:pt x="50213" y="154022"/>
                </a:cubicBezTo>
                <a:cubicBezTo>
                  <a:pt x="39630" y="134972"/>
                  <a:pt x="25871" y="118039"/>
                  <a:pt x="18463" y="90522"/>
                </a:cubicBezTo>
                <a:cubicBezTo>
                  <a:pt x="11055" y="63005"/>
                  <a:pt x="-10112" y="10089"/>
                  <a:pt x="5763" y="1622"/>
                </a:cubicBezTo>
                <a:close/>
              </a:path>
            </a:pathLst>
          </a:custGeom>
          <a:pattFill prst="pct90">
            <a:fgClr>
              <a:srgbClr val="EF579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398" y="958721"/>
            <a:ext cx="6676533" cy="4778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6" name="Группа 165"/>
          <p:cNvGrpSpPr/>
          <p:nvPr/>
        </p:nvGrpSpPr>
        <p:grpSpPr>
          <a:xfrm>
            <a:off x="156373" y="5854719"/>
            <a:ext cx="12024217" cy="1005461"/>
            <a:chOff x="156373" y="5864244"/>
            <a:chExt cx="12024217" cy="1005461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347248" y="6319790"/>
              <a:ext cx="210846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723565">
                <a:defRPr sz="4200" b="1">
                  <a:solidFill>
                    <a:srgbClr val="2E75B6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lang="ru-RU" sz="1100" b="1" dirty="0" smtClean="0">
                  <a:solidFill>
                    <a:schemeClr val="bg2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 Light"/>
                </a:rPr>
                <a:t>подготовки специалистов среднего звена</a:t>
              </a:r>
              <a:endParaRPr lang="ru-RU" sz="1100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577452" y="6295193"/>
              <a:ext cx="191549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723565">
                <a:defRPr sz="4200" b="1">
                  <a:solidFill>
                    <a:srgbClr val="2E75B6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lang="ru-RU" sz="1100" b="1" dirty="0" smtClean="0">
                  <a:solidFill>
                    <a:schemeClr val="bg2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из перечня топ-регион</a:t>
              </a:r>
              <a:endParaRPr lang="ru-RU" sz="1100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882822" y="6282492"/>
              <a:ext cx="169146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sz="1100" b="1" dirty="0" smtClean="0">
                  <a:solidFill>
                    <a:schemeClr val="bg2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из перечня топ-50</a:t>
              </a:r>
              <a:endParaRPr lang="ru-RU" sz="1100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8845578" y="6284923"/>
              <a:ext cx="3335012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50" b="1" dirty="0" smtClean="0">
                  <a:solidFill>
                    <a:schemeClr val="bg2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опережающей профессиональной подготовки, соответствующих приоритетам развития экономики региона </a:t>
              </a:r>
              <a:endParaRPr lang="ru-RU" sz="1050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6373" y="6269541"/>
              <a:ext cx="184821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1100" b="1" dirty="0" smtClean="0">
                  <a:solidFill>
                    <a:schemeClr val="bg2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 Light"/>
                </a:rPr>
                <a:t>подготовки квалифицированных рабочих</a:t>
              </a:r>
              <a:endParaRPr lang="ru-RU" sz="1100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6373" y="5932519"/>
              <a:ext cx="16834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FF9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131</a:t>
              </a:r>
              <a:r>
                <a:rPr lang="ru-RU" sz="1200" b="1" dirty="0">
                  <a:solidFill>
                    <a:srgbClr val="ED7D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ПРОГРАММА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330926" y="5986725"/>
              <a:ext cx="143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FF9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89</a:t>
              </a:r>
              <a:r>
                <a:rPr lang="ru-RU" sz="1200" b="1" dirty="0">
                  <a:solidFill>
                    <a:srgbClr val="ED7D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ПРОГРАММ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78838" y="5956155"/>
              <a:ext cx="15359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FF9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61</a:t>
              </a:r>
              <a:r>
                <a:rPr lang="ru-RU" sz="1200" b="1" dirty="0">
                  <a:solidFill>
                    <a:srgbClr val="ED7D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ПРОГРАММА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74867" y="5925553"/>
              <a:ext cx="15776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FF9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24</a:t>
              </a:r>
              <a:r>
                <a:rPr lang="ru-RU" sz="1200" b="1" dirty="0">
                  <a:solidFill>
                    <a:srgbClr val="ED7D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ПРОГРАММЫ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810823" y="5924818"/>
              <a:ext cx="1911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FF9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214</a:t>
              </a:r>
              <a:r>
                <a:rPr lang="ru-RU" sz="1200" b="1" dirty="0">
                  <a:solidFill>
                    <a:srgbClr val="ED7D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КОМПЕТЕНЦИЙ</a:t>
              </a:r>
            </a:p>
          </p:txBody>
        </p:sp>
        <p:cxnSp>
          <p:nvCxnSpPr>
            <p:cNvPr id="89" name="Прямая соединительная линия 88">
              <a:extLst>
                <a:ext uri="{FF2B5EF4-FFF2-40B4-BE49-F238E27FC236}">
                  <a16:creationId xmlns:a16="http://schemas.microsoft.com/office/drawing/2014/main" xmlns="" id="{E265650A-F38F-4206-84CF-62051B671379}"/>
                </a:ext>
              </a:extLst>
            </p:cNvPr>
            <p:cNvCxnSpPr/>
            <p:nvPr/>
          </p:nvCxnSpPr>
          <p:spPr>
            <a:xfrm>
              <a:off x="392926" y="5864244"/>
              <a:ext cx="11218000" cy="41356"/>
            </a:xfrm>
            <a:prstGeom prst="line">
              <a:avLst/>
            </a:prstGeom>
            <a:ln w="19050">
              <a:solidFill>
                <a:srgbClr val="4E6D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34"/>
          <p:cNvSpPr txBox="1"/>
          <p:nvPr/>
        </p:nvSpPr>
        <p:spPr>
          <a:xfrm>
            <a:off x="7284114" y="893472"/>
            <a:ext cx="4425091" cy="276934"/>
          </a:xfrm>
          <a:prstGeom prst="rect">
            <a:avLst/>
          </a:prstGeom>
          <a:solidFill>
            <a:srgbClr val="4E6DA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45687" tIns="45688" rIns="45687" bIns="4568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ОБРАЗОВАТЕЛЬНО -</a:t>
            </a:r>
            <a:r>
              <a: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ОТРАСЛЕВЫЕ КЛАСТЕРЫ</a:t>
            </a:r>
            <a:endParaRPr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7229880" y="1260339"/>
            <a:ext cx="4522711" cy="4517951"/>
            <a:chOff x="7237285" y="1256198"/>
            <a:chExt cx="4522711" cy="4517951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7902964" y="5293965"/>
              <a:ext cx="2702984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ru-RU" sz="1400" b="1" dirty="0">
                  <a:solidFill>
                    <a:schemeClr val="bg2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Кластер </a:t>
              </a:r>
              <a:r>
                <a:rPr lang="ru-RU" sz="1400" b="1" dirty="0" smtClean="0">
                  <a:solidFill>
                    <a:schemeClr val="bg2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здравоохранения </a:t>
              </a:r>
              <a:endParaRPr lang="ru-RU" sz="1400" b="1" dirty="0">
                <a:solidFill>
                  <a:srgbClr val="E133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-1000"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14979" y="1315431"/>
              <a:ext cx="361518" cy="362255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91854" y="1760672"/>
              <a:ext cx="487515" cy="475721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84762" y="2267513"/>
              <a:ext cx="457625" cy="457625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37285" y="3206863"/>
              <a:ext cx="528611" cy="528611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91854" y="3789356"/>
              <a:ext cx="411646" cy="410620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79673" y="4243224"/>
              <a:ext cx="423827" cy="438764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97859" y="4781798"/>
              <a:ext cx="475503" cy="426281"/>
            </a:xfrm>
            <a:prstGeom prst="rect">
              <a:avLst/>
            </a:prstGeom>
          </p:spPr>
        </p:pic>
        <p:sp>
          <p:nvSpPr>
            <p:cNvPr id="51" name="Прямоугольник 50"/>
            <p:cNvSpPr/>
            <p:nvPr/>
          </p:nvSpPr>
          <p:spPr>
            <a:xfrm>
              <a:off x="7902964" y="1256198"/>
              <a:ext cx="2949846" cy="3715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ru-RU" sz="1400" b="1" dirty="0">
                  <a:solidFill>
                    <a:schemeClr val="bg2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Лесопромышленный </a:t>
              </a:r>
              <a:r>
                <a:rPr lang="ru-RU" sz="1400" b="1" dirty="0" smtClean="0">
                  <a:solidFill>
                    <a:schemeClr val="bg2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кластер</a:t>
              </a:r>
              <a:endParaRPr lang="ru-RU" sz="1400" b="1" dirty="0">
                <a:solidFill>
                  <a:srgbClr val="E133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7920811" y="1758991"/>
              <a:ext cx="2933816" cy="3715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ru-RU" sz="1400" b="1" dirty="0">
                  <a:solidFill>
                    <a:schemeClr val="bg2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Агропромышленный </a:t>
              </a:r>
              <a:r>
                <a:rPr lang="ru-RU" sz="1400" b="1" dirty="0" smtClean="0">
                  <a:solidFill>
                    <a:schemeClr val="bg2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кластер</a:t>
              </a:r>
              <a:endParaRPr lang="ru-RU" sz="1400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7931746" y="2309931"/>
              <a:ext cx="2520242" cy="3715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ru-RU" sz="1400" b="1" dirty="0">
                  <a:solidFill>
                    <a:schemeClr val="bg2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Промышленный </a:t>
              </a:r>
              <a:r>
                <a:rPr lang="ru-RU" sz="1400" b="1" dirty="0" smtClean="0">
                  <a:solidFill>
                    <a:schemeClr val="bg2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кластер</a:t>
              </a:r>
              <a:endParaRPr lang="ru-RU" sz="1400" b="1" dirty="0">
                <a:solidFill>
                  <a:srgbClr val="E133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7931746" y="3242727"/>
              <a:ext cx="2056973" cy="3715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ru-RU" sz="1400" b="1" dirty="0">
                  <a:solidFill>
                    <a:schemeClr val="bg2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Кластер </a:t>
              </a:r>
              <a:r>
                <a:rPr lang="ru-RU" sz="1400" b="1" dirty="0" smtClean="0">
                  <a:solidFill>
                    <a:schemeClr val="bg2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транспорта</a:t>
              </a:r>
              <a:endParaRPr lang="ru-RU" sz="1400" b="1" dirty="0">
                <a:solidFill>
                  <a:srgbClr val="E133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7931599" y="3793327"/>
              <a:ext cx="223170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ru-RU" sz="1400" b="1" dirty="0">
                  <a:solidFill>
                    <a:schemeClr val="bg2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Кластер сферы </a:t>
              </a:r>
              <a:r>
                <a:rPr lang="ru-RU" sz="1400" b="1" dirty="0" smtClean="0">
                  <a:solidFill>
                    <a:schemeClr val="bg2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услуг</a:t>
              </a:r>
              <a:endParaRPr lang="ru-RU" sz="1400" b="1" dirty="0">
                <a:solidFill>
                  <a:srgbClr val="E133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7925292" y="4272129"/>
              <a:ext cx="3834704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ru-RU" sz="1400" b="1" dirty="0">
                  <a:solidFill>
                    <a:schemeClr val="bg2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Кластер информационных </a:t>
              </a:r>
              <a:r>
                <a:rPr lang="ru-RU" sz="1400" b="1" dirty="0" smtClean="0">
                  <a:solidFill>
                    <a:schemeClr val="bg2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технологий</a:t>
              </a:r>
              <a:endParaRPr lang="ru-RU" sz="1400" b="1" dirty="0">
                <a:solidFill>
                  <a:srgbClr val="E133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7909157" y="4796558"/>
              <a:ext cx="2201244" cy="3715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ru-RU" sz="1400" b="1" dirty="0">
                  <a:solidFill>
                    <a:schemeClr val="bg2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Кластер </a:t>
              </a:r>
              <a:r>
                <a:rPr lang="ru-RU" sz="1400" b="1" dirty="0" smtClean="0">
                  <a:solidFill>
                    <a:schemeClr val="bg2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образования</a:t>
              </a:r>
              <a:endParaRPr lang="ru-RU" sz="1400" b="1" dirty="0">
                <a:solidFill>
                  <a:srgbClr val="E133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65581" y="5278164"/>
              <a:ext cx="495985" cy="495985"/>
            </a:xfrm>
            <a:prstGeom prst="rect">
              <a:avLst/>
            </a:prstGeom>
          </p:spPr>
        </p:pic>
        <p:pic>
          <p:nvPicPr>
            <p:cNvPr id="148" name="Рисунок 14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62200" y="2779020"/>
              <a:ext cx="441300" cy="441300"/>
            </a:xfrm>
            <a:prstGeom prst="rect">
              <a:avLst/>
            </a:prstGeom>
          </p:spPr>
        </p:pic>
        <p:sp>
          <p:nvSpPr>
            <p:cNvPr id="68" name="Прямоугольник 67"/>
            <p:cNvSpPr/>
            <p:nvPr/>
          </p:nvSpPr>
          <p:spPr>
            <a:xfrm>
              <a:off x="7902964" y="2790369"/>
              <a:ext cx="2337499" cy="3715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ru-RU" sz="1400" b="1" dirty="0">
                  <a:solidFill>
                    <a:schemeClr val="bg2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</a:t>
              </a:r>
              <a:r>
                <a:rPr lang="ru-RU" sz="1400" b="1" dirty="0" smtClean="0">
                  <a:solidFill>
                    <a:schemeClr val="bg2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троительный кластер</a:t>
              </a:r>
              <a:endParaRPr lang="ru-RU" sz="1400" b="1" dirty="0">
                <a:solidFill>
                  <a:srgbClr val="E133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778987" y="1478757"/>
            <a:ext cx="5932104" cy="3911285"/>
            <a:chOff x="1568521" y="1729039"/>
            <a:chExt cx="6484136" cy="2995921"/>
          </a:xfrm>
          <a:solidFill>
            <a:schemeClr val="bg1">
              <a:alpha val="79000"/>
            </a:schemeClr>
          </a:solidFill>
        </p:grpSpPr>
        <p:sp>
          <p:nvSpPr>
            <p:cNvPr id="132" name="TextBox 131"/>
            <p:cNvSpPr txBox="1"/>
            <p:nvPr/>
          </p:nvSpPr>
          <p:spPr>
            <a:xfrm>
              <a:off x="3862941" y="3511592"/>
              <a:ext cx="921996" cy="16502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ru-RU" sz="800" b="1" dirty="0" smtClean="0">
                  <a:ln w="952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ПОДГОРНОЕ</a:t>
              </a:r>
              <a:endParaRPr lang="ru-RU" sz="800" b="1" dirty="0">
                <a:ln w="952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482868" y="3845555"/>
              <a:ext cx="666178" cy="16502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ru-RU" sz="800" b="1" dirty="0" smtClean="0">
                  <a:ln w="952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БАКЧАР</a:t>
              </a:r>
              <a:endParaRPr lang="ru-RU" sz="800" b="1" dirty="0">
                <a:ln w="952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577031" y="4115278"/>
              <a:ext cx="935240" cy="1650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ln w="952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МЕЛЬНИКОВО</a:t>
              </a:r>
              <a:endParaRPr lang="ru-RU" sz="800" b="1" dirty="0">
                <a:ln w="952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117887" y="4559937"/>
              <a:ext cx="1012202" cy="1650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>
                  <a:ln w="952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КОЖЕВНИКОВО</a:t>
              </a:r>
              <a:endParaRPr lang="ru-RU" sz="800" b="1" dirty="0">
                <a:ln w="952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536100" y="3964677"/>
              <a:ext cx="646033" cy="1650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>
                  <a:ln w="952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СЕВЕРСК</a:t>
              </a:r>
              <a:endParaRPr lang="ru-RU" sz="800" b="1" dirty="0">
                <a:ln w="952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579555" y="3778528"/>
              <a:ext cx="1055161" cy="165023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800" b="1" dirty="0" smtClean="0">
                  <a:ln w="63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КРИВОШЕИНО</a:t>
              </a:r>
              <a:endParaRPr lang="ru-RU" sz="800" b="1" dirty="0">
                <a:ln w="63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6250143" y="3367133"/>
              <a:ext cx="995586" cy="16266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780" b="1" dirty="0" smtClean="0">
                  <a:ln w="952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ПЕРВОМАЙСКОЕ</a:t>
              </a:r>
              <a:endParaRPr lang="ru-RU" sz="780" b="1" dirty="0">
                <a:ln w="952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6072860" y="3669274"/>
              <a:ext cx="571202" cy="1650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ln w="952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АСИНО</a:t>
              </a:r>
              <a:endParaRPr lang="ru-RU" sz="800" b="1" dirty="0">
                <a:ln w="952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686992" y="4078929"/>
              <a:ext cx="804925" cy="1650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ln w="952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ЗЫРЯНСКОЕ</a:t>
              </a:r>
              <a:endParaRPr lang="ru-RU" sz="800" b="1" dirty="0">
                <a:ln w="952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7190235" y="3362453"/>
              <a:ext cx="862422" cy="16502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ru-RU" sz="800" b="1" dirty="0" smtClean="0">
                  <a:ln w="952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ТЕГУЛЬДЕТ</a:t>
              </a:r>
              <a:endParaRPr lang="ru-RU" sz="800" b="1" dirty="0">
                <a:ln w="952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705655" y="3445319"/>
              <a:ext cx="823873" cy="16502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ru-RU" sz="800" b="1" dirty="0" smtClean="0">
                  <a:ln w="952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ПАРАБЕЛЬ</a:t>
              </a:r>
              <a:endParaRPr lang="ru-RU" sz="800" b="1" dirty="0">
                <a:ln w="952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568521" y="2814658"/>
              <a:ext cx="811608" cy="16502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ru-RU" sz="800" b="1" dirty="0" smtClean="0">
                  <a:ln w="952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КАРГАСОК</a:t>
              </a:r>
              <a:endParaRPr lang="ru-RU" sz="800" b="1" dirty="0">
                <a:ln w="952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248124" y="1973456"/>
              <a:ext cx="1382817" cy="16502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ru-RU" sz="800" b="1" dirty="0" smtClean="0">
                  <a:ln w="952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АЛЕКСАНДРОВСКОЕ</a:t>
              </a:r>
              <a:endParaRPr lang="ru-RU" sz="800" b="1" dirty="0">
                <a:ln w="952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802824" y="1729039"/>
              <a:ext cx="923747" cy="16502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00" b="1" dirty="0" smtClean="0">
                  <a:ln w="952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СТРЕЖЕВОЙ</a:t>
              </a:r>
              <a:endParaRPr lang="ru-RU" sz="800" b="1" dirty="0">
                <a:ln w="952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948672" y="4324441"/>
              <a:ext cx="641646" cy="18859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b="1" dirty="0" smtClean="0">
                  <a:ln w="952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ТОМСК</a:t>
              </a:r>
              <a:endParaRPr lang="ru-RU" sz="1000" b="1" dirty="0">
                <a:ln w="952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sp>
        <p:nvSpPr>
          <p:cNvPr id="11" name="Овал 10"/>
          <p:cNvSpPr/>
          <p:nvPr/>
        </p:nvSpPr>
        <p:spPr>
          <a:xfrm>
            <a:off x="10842199" y="1352464"/>
            <a:ext cx="309163" cy="290492"/>
          </a:xfrm>
          <a:prstGeom prst="ellipse">
            <a:avLst/>
          </a:prstGeom>
          <a:solidFill>
            <a:schemeClr val="bg1"/>
          </a:solidFill>
          <a:ln w="19050">
            <a:solidFill>
              <a:srgbClr val="4E6DA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10817267" y="1849182"/>
            <a:ext cx="309163" cy="290492"/>
          </a:xfrm>
          <a:prstGeom prst="ellipse">
            <a:avLst/>
          </a:prstGeom>
          <a:solidFill>
            <a:schemeClr val="bg1"/>
          </a:solidFill>
          <a:ln w="19050">
            <a:solidFill>
              <a:srgbClr val="4E6DA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0" name="Овал 149"/>
          <p:cNvSpPr/>
          <p:nvPr/>
        </p:nvSpPr>
        <p:spPr>
          <a:xfrm>
            <a:off x="10442768" y="2406788"/>
            <a:ext cx="309163" cy="290492"/>
          </a:xfrm>
          <a:prstGeom prst="ellipse">
            <a:avLst/>
          </a:prstGeom>
          <a:solidFill>
            <a:schemeClr val="bg1"/>
          </a:solidFill>
          <a:ln w="19050">
            <a:solidFill>
              <a:srgbClr val="4E6DA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2" name="Овал 151"/>
          <p:cNvSpPr/>
          <p:nvPr/>
        </p:nvSpPr>
        <p:spPr>
          <a:xfrm>
            <a:off x="10233058" y="2874280"/>
            <a:ext cx="309163" cy="290492"/>
          </a:xfrm>
          <a:prstGeom prst="ellipse">
            <a:avLst/>
          </a:prstGeom>
          <a:solidFill>
            <a:schemeClr val="bg1"/>
          </a:solidFill>
          <a:ln w="19050">
            <a:solidFill>
              <a:srgbClr val="4E6DA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3" name="Овал 152"/>
          <p:cNvSpPr/>
          <p:nvPr/>
        </p:nvSpPr>
        <p:spPr>
          <a:xfrm>
            <a:off x="9981314" y="3344848"/>
            <a:ext cx="309163" cy="290492"/>
          </a:xfrm>
          <a:prstGeom prst="ellipse">
            <a:avLst/>
          </a:prstGeom>
          <a:solidFill>
            <a:schemeClr val="bg1"/>
          </a:solidFill>
          <a:ln w="19050">
            <a:solidFill>
              <a:srgbClr val="4E6DA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7" name="Овал 156"/>
          <p:cNvSpPr/>
          <p:nvPr/>
        </p:nvSpPr>
        <p:spPr>
          <a:xfrm>
            <a:off x="10087090" y="3874813"/>
            <a:ext cx="309163" cy="290492"/>
          </a:xfrm>
          <a:prstGeom prst="ellipse">
            <a:avLst/>
          </a:prstGeom>
          <a:solidFill>
            <a:schemeClr val="bg1"/>
          </a:solidFill>
          <a:ln w="19050">
            <a:solidFill>
              <a:srgbClr val="4E6DA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1" name="Овал 160"/>
          <p:cNvSpPr/>
          <p:nvPr/>
        </p:nvSpPr>
        <p:spPr>
          <a:xfrm>
            <a:off x="11720190" y="4348195"/>
            <a:ext cx="309163" cy="290492"/>
          </a:xfrm>
          <a:prstGeom prst="ellipse">
            <a:avLst/>
          </a:prstGeom>
          <a:solidFill>
            <a:schemeClr val="bg1"/>
          </a:solidFill>
          <a:ln w="19050">
            <a:solidFill>
              <a:srgbClr val="4E6DA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2" name="Овал 161"/>
          <p:cNvSpPr/>
          <p:nvPr/>
        </p:nvSpPr>
        <p:spPr>
          <a:xfrm>
            <a:off x="10071432" y="4871374"/>
            <a:ext cx="309163" cy="290492"/>
          </a:xfrm>
          <a:prstGeom prst="ellipse">
            <a:avLst/>
          </a:prstGeom>
          <a:solidFill>
            <a:schemeClr val="bg1"/>
          </a:solidFill>
          <a:ln w="19050">
            <a:solidFill>
              <a:srgbClr val="4E6DA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4" name="Овал 163"/>
          <p:cNvSpPr/>
          <p:nvPr/>
        </p:nvSpPr>
        <p:spPr>
          <a:xfrm>
            <a:off x="10508104" y="5385912"/>
            <a:ext cx="309163" cy="290492"/>
          </a:xfrm>
          <a:prstGeom prst="ellipse">
            <a:avLst/>
          </a:prstGeom>
          <a:solidFill>
            <a:schemeClr val="bg1"/>
          </a:solidFill>
          <a:ln w="19050">
            <a:solidFill>
              <a:srgbClr val="4E6DA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64766" y="2676436"/>
            <a:ext cx="689422" cy="156006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E64942"/>
              </a:buClr>
              <a:buSzPct val="112000"/>
            </a:pPr>
            <a:r>
              <a:rPr lang="ru-RU" sz="700" b="1" dirty="0">
                <a:ln w="952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БЕЛЫЙ </a:t>
            </a:r>
            <a:r>
              <a:rPr lang="ru-RU" sz="700" b="1" dirty="0" smtClean="0">
                <a:ln w="952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ЯР</a:t>
            </a:r>
            <a:endParaRPr lang="ru-RU" sz="700" b="1" dirty="0">
              <a:ln w="9525">
                <a:noFill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3800430" y="3813489"/>
            <a:ext cx="800133" cy="15600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E64942"/>
              </a:buClr>
              <a:buSzPct val="112000"/>
            </a:pPr>
            <a:r>
              <a:rPr lang="ru-RU" sz="700" b="1" dirty="0" smtClean="0">
                <a:ln w="952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МОЛЧАНОВО </a:t>
            </a:r>
            <a:endParaRPr lang="ru-RU" sz="700" b="1" dirty="0">
              <a:ln w="9525">
                <a:noFill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3389693" y="3226983"/>
            <a:ext cx="800133" cy="156006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E64942"/>
              </a:buClr>
              <a:buSzPct val="112000"/>
            </a:pPr>
            <a:r>
              <a:rPr lang="ru-RU" sz="700" b="1" dirty="0" smtClean="0">
                <a:ln w="952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КОЛПАШЕВО </a:t>
            </a:r>
            <a:endParaRPr lang="ru-RU" sz="700" b="1" dirty="0">
              <a:ln w="9525">
                <a:noFill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14002" y="227440"/>
            <a:ext cx="543574" cy="543574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9" t="17369" r="1696" b="21052"/>
          <a:stretch/>
        </p:blipFill>
        <p:spPr>
          <a:xfrm>
            <a:off x="11210641" y="237926"/>
            <a:ext cx="851414" cy="5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467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94360" y="3163053"/>
            <a:ext cx="10736310" cy="10894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6350" indent="-287020">
              <a:spcBef>
                <a:spcPts val="95"/>
              </a:spcBef>
              <a:buClr>
                <a:srgbClr val="FFA000"/>
              </a:buClr>
              <a:buFont typeface="Wingdings" panose="05000000000000000000" pitchFamily="2" charset="2"/>
              <a:buChar char="§"/>
              <a:tabLst>
                <a:tab pos="299720" algn="l"/>
              </a:tabLst>
            </a:pPr>
            <a:r>
              <a:rPr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Профессии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и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специальности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ТОП-50</a:t>
            </a:r>
            <a:r>
              <a:rPr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и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ТОП-регион,</a:t>
            </a:r>
            <a:r>
              <a:rPr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определенные</a:t>
            </a:r>
            <a:r>
              <a:rPr sz="1400" spc="34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sz="1400" spc="-1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Координационным</a:t>
            </a:r>
            <a:r>
              <a:rPr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sz="1400" spc="-1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советом</a:t>
            </a:r>
            <a:r>
              <a:rPr sz="1400" spc="3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по</a:t>
            </a:r>
            <a:r>
              <a:rPr sz="1400" spc="2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кадровому</a:t>
            </a:r>
            <a:r>
              <a:rPr sz="14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обеспечению</a:t>
            </a:r>
            <a:r>
              <a:rPr sz="1400" spc="4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экономики</a:t>
            </a:r>
            <a:r>
              <a:rPr sz="1400" spc="2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sz="14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Томской</a:t>
            </a:r>
            <a:r>
              <a:rPr sz="1400" spc="1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области</a:t>
            </a:r>
            <a:endParaRPr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Calibri"/>
            </a:endParaRPr>
          </a:p>
          <a:p>
            <a:pPr marL="285750" indent="-285750">
              <a:spcBef>
                <a:spcPts val="25"/>
              </a:spcBef>
              <a:buClr>
                <a:srgbClr val="FFA000"/>
              </a:buClr>
              <a:buFont typeface="Wingdings" panose="05000000000000000000" pitchFamily="2" charset="2"/>
              <a:buChar char="§"/>
            </a:pPr>
            <a:endParaRPr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Calibri"/>
            </a:endParaRPr>
          </a:p>
          <a:p>
            <a:pPr marL="299085" marR="5080" indent="-287020">
              <a:buClr>
                <a:srgbClr val="FFA000"/>
              </a:buClr>
              <a:buFont typeface="Wingdings" panose="05000000000000000000" pitchFamily="2" charset="2"/>
              <a:buChar char="§"/>
              <a:tabLst>
                <a:tab pos="299720" algn="l"/>
              </a:tabLst>
            </a:pPr>
            <a:r>
              <a:rPr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Ориентация на </a:t>
            </a:r>
            <a:r>
              <a:rPr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инвестиционные </a:t>
            </a:r>
            <a:r>
              <a:rPr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проекты региона с учетом кластерного развития экономики: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зрелые</a:t>
            </a:r>
            <a:r>
              <a:rPr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(традиционные)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отрасли,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новые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отрасли,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новейшие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отрасли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(опережающая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sz="14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подготовка)</a:t>
            </a:r>
            <a:endParaRPr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74414" y="5026174"/>
            <a:ext cx="1217875" cy="121787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059176" y="6140731"/>
            <a:ext cx="174298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b="1" spc="-5" dirty="0">
                <a:solidFill>
                  <a:srgbClr val="FFA000"/>
                </a:solidFill>
                <a:latin typeface="+mj-lt"/>
                <a:cs typeface="Arial"/>
              </a:rPr>
              <a:t>40% </a:t>
            </a:r>
            <a:r>
              <a:rPr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- </a:t>
            </a:r>
            <a:r>
              <a:rPr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эксперты </a:t>
            </a:r>
            <a:r>
              <a:rPr sz="1400" spc="-32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 </a:t>
            </a:r>
            <a:r>
              <a:rPr sz="14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о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т</a:t>
            </a:r>
            <a:r>
              <a:rPr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 </a:t>
            </a:r>
            <a:r>
              <a:rPr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п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р</a:t>
            </a:r>
            <a:r>
              <a:rPr sz="14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е</a:t>
            </a:r>
            <a:r>
              <a:rPr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дп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ри</a:t>
            </a:r>
            <a:r>
              <a:rPr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я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тий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1435395" y="5566187"/>
            <a:ext cx="6984723" cy="401726"/>
            <a:chOff x="1070613" y="4427220"/>
            <a:chExt cx="5192395" cy="251460"/>
          </a:xfrm>
        </p:grpSpPr>
        <p:sp>
          <p:nvSpPr>
            <p:cNvPr id="19" name="object 19"/>
            <p:cNvSpPr/>
            <p:nvPr/>
          </p:nvSpPr>
          <p:spPr>
            <a:xfrm>
              <a:off x="1101090" y="4441698"/>
              <a:ext cx="5124450" cy="0"/>
            </a:xfrm>
            <a:custGeom>
              <a:avLst/>
              <a:gdLst/>
              <a:ahLst/>
              <a:cxnLst/>
              <a:rect l="l" t="t" r="r" b="b"/>
              <a:pathLst>
                <a:path w="5124450">
                  <a:moveTo>
                    <a:pt x="0" y="0"/>
                  </a:moveTo>
                  <a:lnTo>
                    <a:pt x="5123865" y="0"/>
                  </a:lnTo>
                </a:path>
              </a:pathLst>
            </a:custGeom>
            <a:ln w="28575">
              <a:solidFill>
                <a:srgbClr val="4E6D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08710" y="4435602"/>
              <a:ext cx="0" cy="173355"/>
            </a:xfrm>
            <a:custGeom>
              <a:avLst/>
              <a:gdLst/>
              <a:ahLst/>
              <a:cxnLst/>
              <a:rect l="l" t="t" r="r" b="b"/>
              <a:pathLst>
                <a:path h="173354">
                  <a:moveTo>
                    <a:pt x="0" y="0"/>
                  </a:moveTo>
                  <a:lnTo>
                    <a:pt x="0" y="173342"/>
                  </a:lnTo>
                </a:path>
              </a:pathLst>
            </a:custGeom>
            <a:ln w="28575">
              <a:solidFill>
                <a:srgbClr val="4E6D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70613" y="459624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DEDEDE"/>
            </a:solidFill>
            <a:ln w="28575">
              <a:solidFill>
                <a:srgbClr val="4E6D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79697" y="4441698"/>
              <a:ext cx="0" cy="173355"/>
            </a:xfrm>
            <a:custGeom>
              <a:avLst/>
              <a:gdLst/>
              <a:ahLst/>
              <a:cxnLst/>
              <a:rect l="l" t="t" r="r" b="b"/>
              <a:pathLst>
                <a:path h="173354">
                  <a:moveTo>
                    <a:pt x="0" y="0"/>
                  </a:moveTo>
                  <a:lnTo>
                    <a:pt x="0" y="173342"/>
                  </a:lnTo>
                </a:path>
              </a:pathLst>
            </a:custGeom>
            <a:ln w="28575">
              <a:solidFill>
                <a:srgbClr val="4E6D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41601" y="460234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DEDEDE"/>
            </a:solidFill>
            <a:ln w="28575">
              <a:solidFill>
                <a:srgbClr val="4E6D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24777" y="4435602"/>
              <a:ext cx="0" cy="173355"/>
            </a:xfrm>
            <a:custGeom>
              <a:avLst/>
              <a:gdLst/>
              <a:ahLst/>
              <a:cxnLst/>
              <a:rect l="l" t="t" r="r" b="b"/>
              <a:pathLst>
                <a:path h="173354">
                  <a:moveTo>
                    <a:pt x="0" y="0"/>
                  </a:moveTo>
                  <a:lnTo>
                    <a:pt x="0" y="173342"/>
                  </a:lnTo>
                </a:path>
              </a:pathLst>
            </a:custGeom>
            <a:ln w="28575">
              <a:solidFill>
                <a:srgbClr val="4E6D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186682" y="459624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DEDEDE"/>
            </a:solidFill>
            <a:ln w="28575">
              <a:solidFill>
                <a:srgbClr val="4E6D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0" y="4436219"/>
            <a:ext cx="12192000" cy="406190"/>
          </a:xfrm>
          <a:prstGeom prst="rect">
            <a:avLst/>
          </a:prstGeom>
          <a:solidFill>
            <a:srgbClr val="4E6DA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algn="ctr">
              <a:spcBef>
                <a:spcPts val="320"/>
              </a:spcBef>
            </a:pPr>
            <a:r>
              <a:rPr lang="ru-RU" sz="1400" b="1" spc="-10" dirty="0">
                <a:solidFill>
                  <a:srgbClr val="FFFFFF"/>
                </a:solidFill>
                <a:cs typeface="Arial"/>
              </a:rPr>
              <a:t>ДЕМОНСТРАЦИОННЫЙ</a:t>
            </a:r>
            <a:r>
              <a:rPr lang="ru-RU" sz="1400" b="1" spc="35" dirty="0">
                <a:solidFill>
                  <a:srgbClr val="FFFFFF"/>
                </a:solidFill>
                <a:cs typeface="Arial"/>
              </a:rPr>
              <a:t> </a:t>
            </a:r>
            <a:r>
              <a:rPr lang="ru-RU" sz="1400" b="1" spc="-5" dirty="0">
                <a:solidFill>
                  <a:srgbClr val="FFFFFF"/>
                </a:solidFill>
                <a:cs typeface="Arial"/>
              </a:rPr>
              <a:t>ЭКЗАМЕН</a:t>
            </a:r>
            <a:r>
              <a:rPr lang="ru-RU" sz="1400" b="1" dirty="0">
                <a:solidFill>
                  <a:srgbClr val="FFFFFF"/>
                </a:solidFill>
                <a:cs typeface="Arial"/>
              </a:rPr>
              <a:t> =</a:t>
            </a:r>
            <a:r>
              <a:rPr lang="ru-RU" sz="1400" b="1" spc="10" dirty="0">
                <a:solidFill>
                  <a:srgbClr val="FFFFFF"/>
                </a:solidFill>
                <a:cs typeface="Arial"/>
              </a:rPr>
              <a:t> </a:t>
            </a:r>
            <a:r>
              <a:rPr lang="ru-RU" sz="1400" b="1" spc="-10" dirty="0">
                <a:solidFill>
                  <a:srgbClr val="FFFFFF"/>
                </a:solidFill>
                <a:cs typeface="Arial"/>
              </a:rPr>
              <a:t>НЕЗАВИСИМАЯ</a:t>
            </a:r>
            <a:r>
              <a:rPr lang="ru-RU" sz="1400" b="1" spc="-5" dirty="0">
                <a:solidFill>
                  <a:srgbClr val="FFFFFF"/>
                </a:solidFill>
                <a:cs typeface="Arial"/>
              </a:rPr>
              <a:t> ОЦЕНКА</a:t>
            </a:r>
            <a:r>
              <a:rPr lang="ru-RU" sz="1400" b="1" spc="10" dirty="0">
                <a:solidFill>
                  <a:srgbClr val="FFFFFF"/>
                </a:solidFill>
                <a:cs typeface="Arial"/>
              </a:rPr>
              <a:t> </a:t>
            </a:r>
            <a:r>
              <a:rPr lang="ru-RU" sz="1400" b="1" spc="-10" dirty="0">
                <a:solidFill>
                  <a:srgbClr val="FFFFFF"/>
                </a:solidFill>
                <a:cs typeface="Arial"/>
              </a:rPr>
              <a:t>КАЧЕСТВА</a:t>
            </a:r>
            <a:r>
              <a:rPr lang="ru-RU" sz="1400" b="1" spc="-15" dirty="0">
                <a:solidFill>
                  <a:srgbClr val="FFFFFF"/>
                </a:solidFill>
                <a:cs typeface="Arial"/>
              </a:rPr>
              <a:t> ПОДГОТОВКИ</a:t>
            </a:r>
            <a:r>
              <a:rPr lang="ru-RU" sz="1400" b="1" spc="25" dirty="0">
                <a:solidFill>
                  <a:srgbClr val="FFFFFF"/>
                </a:solidFill>
                <a:cs typeface="Arial"/>
              </a:rPr>
              <a:t> </a:t>
            </a:r>
            <a:r>
              <a:rPr lang="ru-RU" sz="1400" b="1" spc="-5" dirty="0">
                <a:solidFill>
                  <a:srgbClr val="FFFFFF"/>
                </a:solidFill>
                <a:cs typeface="Arial"/>
              </a:rPr>
              <a:t>КАДРОВ</a:t>
            </a:r>
            <a:r>
              <a:rPr lang="ru-RU" sz="1400" b="1" spc="15" dirty="0">
                <a:solidFill>
                  <a:srgbClr val="FFFFFF"/>
                </a:solidFill>
                <a:cs typeface="Arial"/>
              </a:rPr>
              <a:t> </a:t>
            </a:r>
            <a:r>
              <a:rPr lang="ru-RU" sz="1400" b="1" dirty="0">
                <a:solidFill>
                  <a:srgbClr val="FFFFFF"/>
                </a:solidFill>
                <a:cs typeface="Arial"/>
              </a:rPr>
              <a:t>В</a:t>
            </a:r>
            <a:r>
              <a:rPr lang="ru-RU" sz="1400" b="1" spc="10" dirty="0">
                <a:solidFill>
                  <a:srgbClr val="FFFFFF"/>
                </a:solidFill>
                <a:cs typeface="Arial"/>
              </a:rPr>
              <a:t> </a:t>
            </a:r>
            <a:r>
              <a:rPr lang="ru-RU" sz="1400" b="1" spc="-5" dirty="0">
                <a:solidFill>
                  <a:srgbClr val="FFFFFF"/>
                </a:solidFill>
                <a:cs typeface="Arial"/>
              </a:rPr>
              <a:t>РЕГИОНЕ</a:t>
            </a:r>
            <a:endParaRPr lang="ru-RU" sz="1400" dirty="0"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5580" y="6074182"/>
            <a:ext cx="2469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Дополнительное </a:t>
            </a:r>
            <a:r>
              <a:rPr lang="ru-RU" sz="1400" spc="-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финансирование</a:t>
            </a:r>
            <a:r>
              <a:rPr lang="ru-RU" sz="1400" spc="-26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ru-RU" sz="1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по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ru-RU" sz="1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итогам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93037" y="6098434"/>
            <a:ext cx="3260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ru-RU" sz="1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Привлечение</a:t>
            </a:r>
            <a:r>
              <a:rPr lang="ru-RU" sz="1400" spc="-3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к</a:t>
            </a:r>
            <a:r>
              <a:rPr lang="ru-RU" sz="1400" spc="-3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ru-RU" sz="1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обучению </a:t>
            </a:r>
            <a:r>
              <a:rPr lang="ru-RU" sz="1400" spc="-254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ru-RU" sz="1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экспертов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1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от</a:t>
            </a:r>
            <a:r>
              <a:rPr lang="ru-RU" sz="1400" spc="-2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ru-RU" sz="1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предприятий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87469" y="6089662"/>
            <a:ext cx="2362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Перераспределение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ru-RU" sz="1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КЦП</a:t>
            </a:r>
            <a:r>
              <a:rPr lang="ru-RU" sz="1400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ru-RU" sz="1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для ПОО</a:t>
            </a:r>
            <a:r>
              <a:rPr lang="ru-RU" sz="1400" spc="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ru-RU" sz="1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по</a:t>
            </a:r>
            <a:r>
              <a:rPr lang="ru-RU" sz="1400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результатам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819152" y="5082084"/>
            <a:ext cx="1976387" cy="290702"/>
          </a:xfrm>
          <a:prstGeom prst="rect">
            <a:avLst/>
          </a:prstGeom>
          <a:solidFill>
            <a:srgbClr val="4E6D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pc="-25" dirty="0">
                <a:solidFill>
                  <a:schemeClr val="bg1"/>
                </a:solidFill>
                <a:cs typeface="Arial"/>
              </a:rPr>
              <a:t>РЕЗУЛЬТАТЫ</a:t>
            </a:r>
            <a:r>
              <a:rPr lang="ru-RU" sz="1200" b="1" spc="-40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200" b="1" spc="-5" dirty="0">
                <a:solidFill>
                  <a:schemeClr val="bg1"/>
                </a:solidFill>
                <a:cs typeface="Arial"/>
              </a:rPr>
              <a:t>ДЭ</a:t>
            </a:r>
            <a:endParaRPr lang="ru-RU" sz="1200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8883" y="142376"/>
            <a:ext cx="543574" cy="54357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9" t="17369" r="1696" b="21052"/>
          <a:stretch/>
        </p:blipFill>
        <p:spPr>
          <a:xfrm>
            <a:off x="11255522" y="152862"/>
            <a:ext cx="851414" cy="546337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93759" y="152862"/>
            <a:ext cx="104202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4E6DA6"/>
                </a:solidFill>
              </a:rPr>
              <a:t>НЕПРЕРЫВНОЕ ПРОФЕССИОНАЛЬНОЕ РАЗВИТИЕ РАБОЧИХ КАДРОВ РЕГИОНА: УПРАВЛЕНЧЕСКИЕ МЕХАНИЗМЫ</a:t>
            </a:r>
            <a:endParaRPr lang="ru-RU" b="1" dirty="0">
              <a:solidFill>
                <a:srgbClr val="4E6DA6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93760" y="1715360"/>
            <a:ext cx="3942305" cy="398701"/>
          </a:xfrm>
          <a:prstGeom prst="roundRect">
            <a:avLst>
              <a:gd name="adj" fmla="val 7832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4E6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>
              <a:spcBef>
                <a:spcPts val="100"/>
              </a:spcBef>
            </a:pPr>
            <a:r>
              <a:rPr lang="ru-RU" sz="1100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entury Gothic"/>
              </a:rPr>
              <a:t>Координационный </a:t>
            </a:r>
            <a:r>
              <a:rPr lang="ru-RU" sz="1100" b="1" spc="-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entury Gothic"/>
              </a:rPr>
              <a:t>совет </a:t>
            </a:r>
            <a:r>
              <a:rPr lang="ru-RU" sz="1100" b="1" spc="-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по</a:t>
            </a:r>
            <a:r>
              <a:rPr lang="ru-RU" sz="1100" b="1" spc="2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ru-RU" sz="1100" b="1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кадровому</a:t>
            </a:r>
            <a:r>
              <a:rPr lang="ru-RU" sz="1100" b="1" spc="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ru-RU" sz="1100" b="1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обеспечению</a:t>
            </a:r>
            <a:r>
              <a:rPr lang="ru-RU" sz="1100" b="1" spc="4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ru-RU" sz="1100" b="1" spc="-1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экономики</a:t>
            </a:r>
            <a:r>
              <a:rPr lang="ru-RU" sz="1100" b="1" spc="2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ru-RU" sz="1100" b="1" spc="-3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Томской</a:t>
            </a:r>
            <a:r>
              <a:rPr lang="ru-RU" sz="1100" b="1" spc="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ru-RU" sz="1100" b="1" spc="-1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области</a:t>
            </a:r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93760" y="2227699"/>
            <a:ext cx="3942305" cy="643718"/>
          </a:xfrm>
          <a:prstGeom prst="roundRect">
            <a:avLst>
              <a:gd name="adj" fmla="val 783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4E6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Ассоциация </a:t>
            </a:r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образовательных организаций «Совет директоров профессиональных образовательных организаций Томской области»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690054" y="1715135"/>
            <a:ext cx="3401328" cy="398701"/>
          </a:xfrm>
          <a:prstGeom prst="roundRect">
            <a:avLst>
              <a:gd name="adj" fmla="val 783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4E6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>
              <a:spcBef>
                <a:spcPts val="100"/>
              </a:spcBef>
            </a:pPr>
            <a:r>
              <a:rPr lang="ru-RU" sz="1100" b="1" spc="-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entury Gothic"/>
              </a:rPr>
              <a:t>Советы/ассоциации </a:t>
            </a:r>
            <a:r>
              <a:rPr lang="ru-RU" sz="1100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Century Gothic"/>
              </a:rPr>
              <a:t>работодателей</a:t>
            </a:r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  <a:cs typeface="Century Gothic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93759" y="1110757"/>
            <a:ext cx="3942305" cy="398701"/>
          </a:xfrm>
          <a:prstGeom prst="roundRect">
            <a:avLst>
              <a:gd name="adj" fmla="val 7832"/>
            </a:avLst>
          </a:prstGeom>
          <a:solidFill>
            <a:srgbClr val="4E6DA6"/>
          </a:solidFill>
          <a:ln w="19050">
            <a:solidFill>
              <a:srgbClr val="4E6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>
              <a:spcBef>
                <a:spcPts val="100"/>
              </a:spcBef>
            </a:pPr>
            <a:r>
              <a:rPr lang="ru-RU" sz="1050" b="1" dirty="0">
                <a:solidFill>
                  <a:schemeClr val="bg1"/>
                </a:solidFill>
                <a:cs typeface="Century Gothic"/>
              </a:rPr>
              <a:t>СТРАТЕГИЯ СОЦИАЛЬНО-ЭКОНОМИЧЕСКОГО РАЗВИТИЯ ТО И  НАЦИОНАЛЬНЫЕ ПРОЕКТЫ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679638" y="1110756"/>
            <a:ext cx="3411744" cy="398701"/>
          </a:xfrm>
          <a:prstGeom prst="roundRect">
            <a:avLst>
              <a:gd name="adj" fmla="val 7832"/>
            </a:avLst>
          </a:prstGeom>
          <a:solidFill>
            <a:srgbClr val="4E6DA6"/>
          </a:solidFill>
          <a:ln w="19050">
            <a:solidFill>
              <a:srgbClr val="4E6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>
              <a:spcBef>
                <a:spcPts val="100"/>
              </a:spcBef>
            </a:pPr>
            <a:r>
              <a:rPr lang="ru-RU" sz="1050" b="1" dirty="0">
                <a:solidFill>
                  <a:schemeClr val="bg1"/>
                </a:solidFill>
                <a:cs typeface="Century Gothic"/>
              </a:rPr>
              <a:t>ЭФФЕКТИВНОЕ ТЕРРИТОРИАЛЬНОЕ  РАЗВИТИЕ РЕГИОНА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8705126" y="1110756"/>
            <a:ext cx="3034655" cy="398701"/>
          </a:xfrm>
          <a:prstGeom prst="roundRect">
            <a:avLst>
              <a:gd name="adj" fmla="val 7832"/>
            </a:avLst>
          </a:prstGeom>
          <a:solidFill>
            <a:srgbClr val="4E6DA6"/>
          </a:solidFill>
          <a:ln w="19050">
            <a:solidFill>
              <a:srgbClr val="4E6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>
              <a:spcBef>
                <a:spcPts val="100"/>
              </a:spcBef>
            </a:pPr>
            <a:r>
              <a:rPr lang="ru-RU" sz="1050" b="1" dirty="0">
                <a:solidFill>
                  <a:schemeClr val="bg1"/>
                </a:solidFill>
                <a:cs typeface="Century Gothic"/>
              </a:rPr>
              <a:t>СОЦИАЛЬНО-ЭКОНОМИЧЕСКОЕ РАЗВИТИЕ РЕГИОНА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679638" y="2227699"/>
            <a:ext cx="3401328" cy="642121"/>
          </a:xfrm>
          <a:prstGeom prst="roundRect">
            <a:avLst>
              <a:gd name="adj" fmla="val 783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4E6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>
              <a:spcBef>
                <a:spcPts val="100"/>
              </a:spcBef>
            </a:pPr>
            <a:r>
              <a:rPr lang="ru-RU" sz="1100" b="1" spc="-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entury Gothic"/>
              </a:rPr>
              <a:t>Координационные Советы по кластерам</a:t>
            </a:r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  <a:cs typeface="Century Gothic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680390" y="1715135"/>
            <a:ext cx="3059391" cy="1154685"/>
          </a:xfrm>
          <a:prstGeom prst="roundRect">
            <a:avLst>
              <a:gd name="adj" fmla="val 7832"/>
            </a:avLst>
          </a:prstGeom>
          <a:noFill/>
          <a:ln w="19050">
            <a:solidFill>
              <a:srgbClr val="4E6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spcBef>
                <a:spcPts val="100"/>
              </a:spcBef>
            </a:pPr>
            <a:r>
              <a:rPr lang="ru-RU" sz="1200" b="1" spc="-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entury Gothic"/>
              </a:rPr>
              <a:t>Заказ на подготовку кадров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98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537424" y="3853339"/>
            <a:ext cx="11391260" cy="714540"/>
            <a:chOff x="469186" y="3494896"/>
            <a:chExt cx="11391260" cy="714540"/>
          </a:xfrm>
        </p:grpSpPr>
        <p:sp>
          <p:nvSpPr>
            <p:cNvPr id="32" name="Пятиугольник 31"/>
            <p:cNvSpPr/>
            <p:nvPr/>
          </p:nvSpPr>
          <p:spPr>
            <a:xfrm>
              <a:off x="9291650" y="3494896"/>
              <a:ext cx="2568796" cy="714539"/>
            </a:xfrm>
            <a:prstGeom prst="homePlate">
              <a:avLst/>
            </a:prstGeom>
            <a:solidFill>
              <a:srgbClr val="4E6DA6"/>
            </a:solidFill>
            <a:ln w="28575"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ятиугольник 30"/>
            <p:cNvSpPr/>
            <p:nvPr/>
          </p:nvSpPr>
          <p:spPr>
            <a:xfrm>
              <a:off x="7105351" y="3494896"/>
              <a:ext cx="2568796" cy="714539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ятиугольник 29"/>
            <p:cNvSpPr/>
            <p:nvPr/>
          </p:nvSpPr>
          <p:spPr>
            <a:xfrm>
              <a:off x="4880418" y="3494896"/>
              <a:ext cx="2568796" cy="714539"/>
            </a:xfrm>
            <a:prstGeom prst="homePlate">
              <a:avLst/>
            </a:prstGeom>
            <a:solidFill>
              <a:srgbClr val="4E6DA6"/>
            </a:solidFill>
            <a:ln w="28575"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ятиугольник 28"/>
            <p:cNvSpPr/>
            <p:nvPr/>
          </p:nvSpPr>
          <p:spPr>
            <a:xfrm>
              <a:off x="2655485" y="3494896"/>
              <a:ext cx="2568796" cy="714539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ятиугольник 6"/>
            <p:cNvSpPr/>
            <p:nvPr/>
          </p:nvSpPr>
          <p:spPr>
            <a:xfrm>
              <a:off x="469186" y="3494898"/>
              <a:ext cx="2568796" cy="714538"/>
            </a:xfrm>
            <a:prstGeom prst="homePlate">
              <a:avLst/>
            </a:prstGeom>
            <a:solidFill>
              <a:srgbClr val="4E6DA6"/>
            </a:solidFill>
            <a:ln w="28575">
              <a:solidFill>
                <a:srgbClr val="4E6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8883" y="142376"/>
            <a:ext cx="543574" cy="5435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9" t="17369" r="1696" b="21052"/>
          <a:stretch/>
        </p:blipFill>
        <p:spPr>
          <a:xfrm>
            <a:off x="11255522" y="152862"/>
            <a:ext cx="851414" cy="5463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575" y="214108"/>
            <a:ext cx="104202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4E6DA6"/>
                </a:solidFill>
              </a:rPr>
              <a:t>УПРАВЛЕНИЕ РАЗВИТИЕМ СПО ТОМСКОЙ ОБЛАСТИ: </a:t>
            </a:r>
            <a:endParaRPr lang="ru-RU" sz="2000" b="1" dirty="0" smtClean="0">
              <a:solidFill>
                <a:srgbClr val="4E6DA6"/>
              </a:solidFill>
            </a:endParaRPr>
          </a:p>
          <a:p>
            <a:r>
              <a:rPr lang="ru-RU" sz="2000" b="1" i="1" dirty="0" smtClean="0">
                <a:solidFill>
                  <a:srgbClr val="4E6DA6"/>
                </a:solidFill>
              </a:rPr>
              <a:t>ИССЛЕДОВАТЕЛЬСКАЯ </a:t>
            </a:r>
            <a:r>
              <a:rPr lang="ru-RU" sz="2000" b="1" i="1" dirty="0" smtClean="0">
                <a:solidFill>
                  <a:srgbClr val="4E6DA6"/>
                </a:solidFill>
              </a:rPr>
              <a:t>ПОВЕСТКА КЛАСТЕРНО-СЕТЕВОГО СЦЕНАРИЯ</a:t>
            </a:r>
            <a:endParaRPr lang="ru-RU" b="1" i="1" dirty="0">
              <a:solidFill>
                <a:srgbClr val="4E6DA6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29476" y="5640677"/>
            <a:ext cx="871301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РЕЗУЛЬТАТ:</a:t>
            </a:r>
            <a:r>
              <a:rPr lang="ru-RU" sz="16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ОРГАНИЗАЦИОННО-ПЕДАГОГИЧЕСКАЯ </a:t>
            </a:r>
            <a:r>
              <a:rPr lang="ru-RU" sz="16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МОДЕЛЬ РАЗВИТИЯ СПО </a:t>
            </a:r>
            <a:r>
              <a:rPr lang="ru-RU" sz="16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РЕГИОНА </a:t>
            </a:r>
            <a:r>
              <a:rPr lang="ru-RU" sz="16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ПОСРЕДСТВОМ КЛАСТЕРНО-СЕТЕВОГО ПОДХОДА</a:t>
            </a:r>
            <a:endParaRPr lang="ru-RU" sz="1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406939"/>
            <a:ext cx="12191999" cy="658642"/>
          </a:xfrm>
          <a:prstGeom prst="rect">
            <a:avLst/>
          </a:prstGeom>
          <a:solidFill>
            <a:srgbClr val="4E6DA6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ЗАКОНОМЕРНОСТЕЙ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ОРГАНИЗАЦИОННО-ПЕДАГОГИЧЕСКИХ МЕХАНИЗМОВ РАЗВИТИЯ СПО РЕГИОНА </a:t>
            </a:r>
            <a:r>
              <a:rPr lang="ru-RU" sz="1600" b="1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ПОСРЕДСТВОМ </a:t>
            </a:r>
            <a:r>
              <a:rPr lang="ru-RU" sz="1600" b="1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КЛАСТЕРНО-СЕТЕВОГО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ПОДХОДА</a:t>
            </a:r>
            <a:endParaRPr lang="ru-RU" sz="16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200707" y="4019840"/>
            <a:ext cx="9913699" cy="396449"/>
            <a:chOff x="1132469" y="3661397"/>
            <a:chExt cx="9913699" cy="396449"/>
          </a:xfrm>
        </p:grpSpPr>
        <p:sp>
          <p:nvSpPr>
            <p:cNvPr id="9" name="TextBox 8"/>
            <p:cNvSpPr txBox="1"/>
            <p:nvPr/>
          </p:nvSpPr>
          <p:spPr>
            <a:xfrm>
              <a:off x="1132469" y="3683223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2018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271597" y="3661397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2022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91231" y="3688514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4E6DA6"/>
                  </a:solidFill>
                </a:rPr>
                <a:t>2019</a:t>
              </a:r>
              <a:endParaRPr lang="ru-RU" b="1" dirty="0">
                <a:solidFill>
                  <a:srgbClr val="4E6DA6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77530" y="3661397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2020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02463" y="3683223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4E6DA6"/>
                  </a:solidFill>
                </a:rPr>
                <a:t>2021</a:t>
              </a:r>
              <a:endParaRPr lang="ru-RU" b="1" dirty="0">
                <a:solidFill>
                  <a:srgbClr val="4E6DA6"/>
                </a:solidFill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3185053" y="2607127"/>
            <a:ext cx="6096000" cy="3468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МАГИСТЕРСКИЕ </a:t>
            </a:r>
            <a:r>
              <a:rPr lang="ru-RU" sz="16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КАНДИДАТСКИЕ ДИССЕРТАЦИИ</a:t>
            </a:r>
            <a:endParaRPr lang="ru-RU" sz="1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24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00710" y="0"/>
            <a:ext cx="1040613" cy="10406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1823" y="189127"/>
            <a:ext cx="664296" cy="6642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4379" y="309426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4E6DA6"/>
                </a:solidFill>
              </a:rPr>
              <a:t>КОНТАКТНЫЕ ДАННЫЕ</a:t>
            </a:r>
            <a:endParaRPr lang="ru-RU" b="1" dirty="0">
              <a:solidFill>
                <a:srgbClr val="4E6DA6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135822" y="1350039"/>
            <a:ext cx="4402096" cy="1405859"/>
            <a:chOff x="401896" y="2448399"/>
            <a:chExt cx="4402096" cy="140585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01896" y="2448399"/>
              <a:ext cx="440209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ЛАРИСА ГЕРМАНОВНА СМЫШЛЯЕВА</a:t>
              </a:r>
              <a:endPara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1231" y="2927603"/>
              <a:ext cx="474782" cy="428273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1344940" y="2972462"/>
              <a:ext cx="183415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(3822) 311-458</a:t>
              </a: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1231" y="3444395"/>
              <a:ext cx="474782" cy="409863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1344940" y="3492875"/>
              <a:ext cx="18565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u="sng" dirty="0">
                  <a:solidFill>
                    <a:srgbClr val="00668C"/>
                  </a:solidFill>
                  <a:hlinkClick r:id="rId6"/>
                </a:rPr>
                <a:t>lgs@tspu.edu.ru</a:t>
              </a:r>
              <a:endParaRPr lang="ru-RU" sz="16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732262" y="1363855"/>
            <a:ext cx="4023858" cy="1382406"/>
            <a:chOff x="7224314" y="2457819"/>
            <a:chExt cx="4023858" cy="138240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224314" y="2457819"/>
              <a:ext cx="40238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ЮРИЙ ВЛАДИМИРОВИЧ КАЛИНЮК </a:t>
              </a:r>
              <a:endPara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54687" y="2913570"/>
              <a:ext cx="474782" cy="428273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54687" y="3430362"/>
              <a:ext cx="474782" cy="409863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8038396" y="3440179"/>
              <a:ext cx="259398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2BA5AA"/>
                  </a:solidFill>
                  <a:latin typeface="+mj-lt"/>
                  <a:hlinkClick r:id="rId7"/>
                </a:rPr>
                <a:t>kalinuk@dpo.tomsk.gov.ru</a:t>
              </a:r>
              <a:endParaRPr lang="ru-RU" sz="1400" b="1" dirty="0">
                <a:latin typeface="+mj-lt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038396" y="3003289"/>
              <a:ext cx="192232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(3822) 46-79-00</a:t>
              </a: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533" b="14940"/>
          <a:stretch/>
        </p:blipFill>
        <p:spPr>
          <a:xfrm>
            <a:off x="25" y="3104147"/>
            <a:ext cx="12192000" cy="377791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3090332"/>
            <a:ext cx="12192000" cy="3767668"/>
          </a:xfrm>
          <a:prstGeom prst="rect">
            <a:avLst/>
          </a:prstGeom>
          <a:solidFill>
            <a:srgbClr val="4E6DA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85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Другая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5901</TotalTime>
  <Words>945</Words>
  <Application>Microsoft Office PowerPoint</Application>
  <PresentationFormat>Произвольный</PresentationFormat>
  <Paragraphs>280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Тема Office</vt:lpstr>
      <vt:lpstr>1_Тема Office</vt:lpstr>
      <vt:lpstr>2_Тема Office</vt:lpstr>
      <vt:lpstr>3_Тема Office</vt:lpstr>
      <vt:lpstr>Слайд 1</vt:lpstr>
      <vt:lpstr>Слайд 2</vt:lpstr>
      <vt:lpstr>Слайд 3</vt:lpstr>
      <vt:lpstr>СПО КАК РЕСУРС СОЦИАЛЬНО-ЭКОНОМИЧЕСКОГО РАЗВИТИЯ РЕГИОНА: КЕЙС ТОМСКОЙ ОБЛАСТИ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Ковальчук Анастасия</dc:creator>
  <cp:lastModifiedBy>Zverdvd.org</cp:lastModifiedBy>
  <cp:revision>463</cp:revision>
  <cp:lastPrinted>2020-12-16T05:43:46Z</cp:lastPrinted>
  <dcterms:created xsi:type="dcterms:W3CDTF">2020-06-30T06:52:27Z</dcterms:created>
  <dcterms:modified xsi:type="dcterms:W3CDTF">2021-03-16T16:27:09Z</dcterms:modified>
</cp:coreProperties>
</file>