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83" r:id="rId3"/>
    <p:sldId id="278" r:id="rId4"/>
    <p:sldId id="279" r:id="rId5"/>
    <p:sldId id="280" r:id="rId6"/>
    <p:sldId id="281" r:id="rId7"/>
    <p:sldId id="28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84" r:id="rId18"/>
    <p:sldId id="285" r:id="rId19"/>
    <p:sldId id="286" r:id="rId20"/>
    <p:sldId id="287" r:id="rId21"/>
    <p:sldId id="266" r:id="rId22"/>
    <p:sldId id="267" r:id="rId23"/>
    <p:sldId id="272" r:id="rId24"/>
    <p:sldId id="268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7190D-8CEA-42B4-9BC9-44BC19859179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9C3C-2B98-4364-988A-2C0F98D63A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9C3C-2B98-4364-988A-2C0F98D63AD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tatutscvhkova@yandex.ru" TargetMode="External"/><Relationship Id="rId2" Type="http://schemas.openxmlformats.org/officeDocument/2006/relationships/hyperlink" Target="mailto:galkinat@sib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va.kusto@mail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МУЗЕЙ (ТГПУ)\Печать (Музей)\Публикация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52"/>
            <a:ext cx="4643470" cy="6568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УЗЕЙ (ТГПУ)\Печать (Музей)\Demo-1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19155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УЗЕЙ (ТГПУ)\Печать (Музей)\Demo-1 (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91527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УЗЕЙ (ТГПУ)\Печать (Музей)\Demo-5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УЗЕЙ (ТГПУ)\Печать (Музей)\Demo-51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УЗЕЙ (ТГПУ)\Печать (Музей)\Demo-51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9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МУЗЕЙ (ТГПУ)\Печать (Музей)\Demo-51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МУЗЕЙ (ТГПУ)\Печать (Музей)\Demo-51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УЗЕЙ (ТГПУ)\Печать (Музей)\Бубен (стиль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597817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МУЗЕЙ (ТГПУ)\Печать (Музей)\бубен приорит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52"/>
            <a:ext cx="4572032" cy="646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МУЗЕЙ (ТГПУ)\Печать (Музей)\pizap.com14546125654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7212011" cy="540900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4388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Детализация изображения «Бубен»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Содержание </a:t>
            </a:r>
            <a:r>
              <a:rPr lang="ru-RU" sz="2800" dirty="0" err="1" smtClean="0"/>
              <a:t>эскиз-проекта</a:t>
            </a:r>
            <a:r>
              <a:rPr lang="ru-RU" sz="2800" dirty="0" smtClean="0"/>
              <a:t> реконструкции</a:t>
            </a:r>
            <a:br>
              <a:rPr lang="ru-RU" sz="2800" dirty="0" smtClean="0"/>
            </a:br>
            <a:r>
              <a:rPr lang="ru-RU" sz="2800" dirty="0" smtClean="0"/>
              <a:t>учебно-методического кабинета-музея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Культура и этносы Сибири</a:t>
            </a:r>
            <a:r>
              <a:rPr lang="ru-RU" sz="2800" dirty="0" smtClean="0"/>
              <a:t>» ТГПУ.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Пояснительная записка</a:t>
            </a:r>
            <a:endParaRPr lang="ru-RU" dirty="0" smtClean="0"/>
          </a:p>
          <a:p>
            <a:pPr lvl="0"/>
            <a:r>
              <a:rPr lang="ru-RU" dirty="0" smtClean="0"/>
              <a:t>План </a:t>
            </a:r>
            <a:r>
              <a:rPr lang="ru-RU" dirty="0" smtClean="0"/>
              <a:t>помещения</a:t>
            </a:r>
            <a:endParaRPr lang="ru-RU" dirty="0" smtClean="0"/>
          </a:p>
          <a:p>
            <a:pPr lvl="0"/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 – визуализация </a:t>
            </a:r>
            <a:r>
              <a:rPr lang="ru-RU" dirty="0" err="1" smtClean="0"/>
              <a:t>эскиз-проекта</a:t>
            </a:r>
            <a:endParaRPr lang="ru-RU" dirty="0" smtClean="0"/>
          </a:p>
          <a:p>
            <a:pPr lvl="0"/>
            <a:r>
              <a:rPr lang="ru-RU" dirty="0" smtClean="0"/>
              <a:t>Выбор стилизации изображения </a:t>
            </a:r>
            <a:r>
              <a:rPr lang="ru-RU" dirty="0" smtClean="0"/>
              <a:t>бубна</a:t>
            </a:r>
            <a:endParaRPr lang="ru-RU" dirty="0" smtClean="0"/>
          </a:p>
          <a:p>
            <a:pPr lvl="0"/>
            <a:r>
              <a:rPr lang="ru-RU" dirty="0" smtClean="0"/>
              <a:t>Приоритетный вариант изображения </a:t>
            </a:r>
            <a:r>
              <a:rPr lang="ru-RU" dirty="0" smtClean="0"/>
              <a:t>бубна</a:t>
            </a:r>
            <a:endParaRPr lang="ru-RU" dirty="0" smtClean="0"/>
          </a:p>
          <a:p>
            <a:pPr lvl="0"/>
            <a:r>
              <a:rPr lang="ru-RU" dirty="0" smtClean="0"/>
              <a:t>Детализация стенда «Бубен</a:t>
            </a:r>
            <a:r>
              <a:rPr lang="ru-RU" dirty="0" smtClean="0"/>
              <a:t>»</a:t>
            </a:r>
            <a:endParaRPr lang="ru-RU" dirty="0" smtClean="0"/>
          </a:p>
          <a:p>
            <a:pPr lvl="0"/>
            <a:r>
              <a:rPr lang="ru-RU" dirty="0" smtClean="0"/>
              <a:t>Приоритетный вариант стенда «Бубен</a:t>
            </a:r>
            <a:r>
              <a:rPr lang="ru-RU" dirty="0" smtClean="0"/>
              <a:t>»</a:t>
            </a:r>
            <a:endParaRPr lang="ru-RU" dirty="0" smtClean="0"/>
          </a:p>
          <a:p>
            <a:pPr lvl="0"/>
            <a:r>
              <a:rPr lang="ru-RU" dirty="0" smtClean="0"/>
              <a:t>Стилизация изображения «Чум</a:t>
            </a:r>
            <a:r>
              <a:rPr lang="ru-RU" dirty="0" smtClean="0"/>
              <a:t>»</a:t>
            </a:r>
            <a:endParaRPr lang="ru-RU" dirty="0" smtClean="0"/>
          </a:p>
          <a:p>
            <a:pPr lvl="0"/>
            <a:r>
              <a:rPr lang="ru-RU" dirty="0" smtClean="0"/>
              <a:t>Варианты размещения информации на стенде «Чум</a:t>
            </a:r>
            <a:r>
              <a:rPr lang="ru-RU" dirty="0" smtClean="0"/>
              <a:t>»</a:t>
            </a:r>
            <a:endParaRPr lang="ru-RU" dirty="0" smtClean="0"/>
          </a:p>
          <a:p>
            <a:pPr lvl="0"/>
            <a:r>
              <a:rPr lang="ru-RU" dirty="0" smtClean="0"/>
              <a:t>Приоритетный вариант стенда «Чум</a:t>
            </a:r>
            <a:r>
              <a:rPr lang="ru-RU" dirty="0" smtClean="0"/>
              <a:t>»</a:t>
            </a:r>
            <a:endParaRPr lang="ru-RU" dirty="0" smtClean="0"/>
          </a:p>
          <a:p>
            <a:pPr lvl="0"/>
            <a:r>
              <a:rPr lang="ru-RU" dirty="0" smtClean="0"/>
              <a:t>Выбор стилизации стенда «</a:t>
            </a:r>
            <a:r>
              <a:rPr lang="ru-RU" dirty="0" err="1" smtClean="0"/>
              <a:t>Сароское</a:t>
            </a:r>
            <a:r>
              <a:rPr lang="ru-RU" dirty="0" smtClean="0"/>
              <a:t> городище</a:t>
            </a:r>
            <a:r>
              <a:rPr lang="ru-RU" dirty="0" smtClean="0"/>
              <a:t>»</a:t>
            </a:r>
            <a:endParaRPr lang="ru-RU" dirty="0" smtClean="0"/>
          </a:p>
          <a:p>
            <a:pPr lvl="0"/>
            <a:r>
              <a:rPr lang="ru-RU" dirty="0" smtClean="0"/>
              <a:t>Приоритетный вариант «</a:t>
            </a:r>
            <a:r>
              <a:rPr lang="ru-RU" dirty="0" err="1" smtClean="0"/>
              <a:t>Сароское</a:t>
            </a:r>
            <a:r>
              <a:rPr lang="ru-RU" dirty="0" smtClean="0"/>
              <a:t> городище</a:t>
            </a:r>
            <a:r>
              <a:rPr lang="ru-RU" dirty="0" smtClean="0"/>
              <a:t>»</a:t>
            </a:r>
            <a:endParaRPr lang="ru-RU" dirty="0" smtClean="0"/>
          </a:p>
          <a:p>
            <a:pPr lvl="0"/>
            <a:r>
              <a:rPr lang="ru-RU" dirty="0" smtClean="0"/>
              <a:t>Вариант стенда «Карта раскопов Томской области</a:t>
            </a:r>
            <a:r>
              <a:rPr lang="ru-RU" dirty="0" smtClean="0"/>
              <a:t>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user\Desktop\МУЗЕЙ (ТГПУ)\Проект(Музей)\Бубен (приоритет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4495410" cy="63579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305800" cy="4388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Стенд «Бубен»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МУЗЕЙ (ТГПУ)\Печать (Музей)\Чум (стилизация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572032" cy="646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МУЗЕЙ (ТГПУ)\Печать (Музей)\Чум (Приоритет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35932" cy="60269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3674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Вариант размещения информации на стенде «Чум»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МУЗЕЙ (ТГПУ)\Печать (Музей)\Чум (Банер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4337051" cy="613398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3674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Вариант размещения информации на стенде «Чум»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МУЗЕЙ (ТГПУ)\Печать (Музей)\Чум (бане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74001" cy="5905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20048" cy="4286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ПРИОРИТЕТНЫЙ ВАРИАНТ СТЕНДА «Чум»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МУЗЕЙ (ТГПУ)\Печать (Музей)\Публикаци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572032" cy="64663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34691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Стенд «</a:t>
            </a:r>
            <a:r>
              <a:rPr lang="ru-RU" sz="2400" dirty="0" err="1" smtClean="0"/>
              <a:t>Сароское</a:t>
            </a:r>
            <a:r>
              <a:rPr lang="ru-RU" sz="2400" dirty="0" smtClean="0"/>
              <a:t> городище»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МУЗЕЙ (ТГПУ)\Печать (Музей)\Банер2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4500594" cy="6365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2960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Стенд «</a:t>
            </a:r>
            <a:r>
              <a:rPr lang="ru-RU" sz="2400" dirty="0" err="1" smtClean="0"/>
              <a:t>Сароское</a:t>
            </a:r>
            <a:r>
              <a:rPr lang="ru-RU" sz="2400" dirty="0" smtClean="0"/>
              <a:t> городище»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МУЗЕЙ (ТГПУ)\Печать (Музей)\Публикация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4500594" cy="636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МУЗЕЙ (ТГПУ)\Печать (Музей)\банер (приоритет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785794"/>
            <a:ext cx="4071966" cy="57598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5800" cy="4388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Приоритетный вариант стенда «</a:t>
            </a:r>
            <a:r>
              <a:rPr lang="ru-RU" sz="2400" dirty="0" err="1" smtClean="0"/>
              <a:t>Сароское</a:t>
            </a:r>
            <a:r>
              <a:rPr lang="ru-RU" sz="2400" dirty="0" smtClean="0"/>
              <a:t> городище»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МУЗЕЙ (ТГПУ)\Печать (Музей)\Карта Томской обла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090" cy="601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034" y="214290"/>
            <a:ext cx="80010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Пояснительная записка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Реконструкция учебно-методического кабинета-музея «Культура и этносы Сибири».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Адрес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Томск,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К.Ильмера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15/1, ауд.206.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– заявитель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Историко-филологический факультет ФГБОУ ВПО «Томский государственный педагогический университет» (ТГПУ)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Куратор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Галкина Татьяна Васильевна, декан историко-филологического факультета, директор музейного комплекса ТГПУ, кандидат исторических наук;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  <a:tab pos="2698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Евгения Анатольевна, магистрант 2 курса, гр.347М  ИФФ ТГПУ.</a:t>
            </a:r>
          </a:p>
          <a:p>
            <a:r>
              <a:rPr lang="ru-RU" sz="1600" b="1" dirty="0" smtClean="0"/>
              <a:t>Консультанты проекта:</a:t>
            </a:r>
            <a:endParaRPr lang="ru-RU" sz="1600" dirty="0" smtClean="0"/>
          </a:p>
          <a:p>
            <a:r>
              <a:rPr lang="ru-RU" sz="1600" dirty="0" smtClean="0"/>
              <a:t>Галкина Татьяна Васильевна, декан историко-филологического факультета, директор музейного комплекса ТГПУ, кандидат исторических наук; </a:t>
            </a:r>
          </a:p>
          <a:p>
            <a:r>
              <a:rPr lang="ru-RU" sz="1600" dirty="0" smtClean="0"/>
              <a:t>Тучкова Наталья Анатольевна, доцент кафедры археологии  и этнологии ТГПУ, кандидат исторических наук;</a:t>
            </a:r>
          </a:p>
          <a:p>
            <a:r>
              <a:rPr lang="ru-RU" sz="1600" dirty="0" smtClean="0"/>
              <a:t>Плетнёва Людмила Михайловна, профессор, зав.каф. археологии и этнологии ТГПУ</a:t>
            </a:r>
          </a:p>
          <a:p>
            <a:r>
              <a:rPr lang="ru-RU" sz="1600" dirty="0" smtClean="0"/>
              <a:t> Рыбаков Дмитрий Юрьевич, ст. преподаватель каф. археологии и этнологии ТГПУ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500034" y="1357298"/>
            <a:ext cx="82153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Сотрудники кафедры археологии и этнологии ИФФ ТГПУ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Т.В.Галкина: Е-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galkinat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sibmail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тел. 8-913-853-02-14,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Н.И. Тучкова: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natatutscvhkova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@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yandex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8-923-410-31-45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eva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kusto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@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mail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Тел. 8-913-840-48-19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Цель реконструкции: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содействие развитию коммуникативных компетенций, навыков исследовательской работы студентов и аспирантов ИФФ ТГПУ.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формирование интереса к изучению уникальности сибирских этносов Томской области в частности и к отечественной культуре в целом.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необходимую для реализации проекта базу данных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эскиз-проект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Реализовать проект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785926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Теоретический блок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участниками проекта необходимого теоретического материала.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Практический блок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286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замеры и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фотофиксация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286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обмерный план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286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планировочное решение с расстановкой элементов экспозиции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286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план реконструкции с размерами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286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создание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эскиз-проекта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 с поиском концептуального решения и 3D эскизами.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Часть 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II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286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Выбор материалов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286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Реализация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142984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286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Кабинет-музей, являясь одной из форм дополнительного образования, после реконструкции будет способствовать социальной активности студентов, питать их творческую инициативу в процессе исследования, обработки и оформления предметов материальной культуры, имеющих воспитательную, научную и познавательную ценность.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286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Эстетическое и техническое оформление экспозиций поможет визуализировать результаты многолетнего труда студентов и преподавателей ТГПУ.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286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Реконструкция поможет посетителям кабинета-музея более полно и доступно воспринимать информацию о культурных ценностях Сибири, может стать основой для самостоятельных размышлений и побуждать к осознанному желанию познания мира.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user\Desktop\МУЗЕЙ (ТГПУ)\Рабочий материал ) музей\планиро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27013" cy="58848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357166"/>
            <a:ext cx="4543428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помещения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УЗЕЙ (ТГПУ)\Печать (Музей)\Музей (общий план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01056" cy="60007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43932" cy="5103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3D -</a:t>
            </a:r>
            <a:r>
              <a:rPr lang="ru-RU" dirty="0" smtClean="0"/>
              <a:t>визуализация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УЗЕЙ (ТГПУ)\Печать (Музей)\Demo-1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567487" cy="49256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503</Words>
  <PresentationFormat>Экран (4:3)</PresentationFormat>
  <Paragraphs>75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Содержание эскиз-проекта реконструкции учебно-методического кабинета-музея  «Культура и этносы Сибири» ТГПУ.</vt:lpstr>
      <vt:lpstr>Слайд 3</vt:lpstr>
      <vt:lpstr>Слайд 4</vt:lpstr>
      <vt:lpstr>Слайд 5</vt:lpstr>
      <vt:lpstr>Слайд 6</vt:lpstr>
      <vt:lpstr>План помещения</vt:lpstr>
      <vt:lpstr>3D -визуализация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Детализация изображения «Бубен»</vt:lpstr>
      <vt:lpstr>Стенд «Бубен»</vt:lpstr>
      <vt:lpstr>Слайд 21</vt:lpstr>
      <vt:lpstr>Вариант размещения информации на стенде «Чум»</vt:lpstr>
      <vt:lpstr>Вариант размещения информации на стенде «Чум»</vt:lpstr>
      <vt:lpstr>ПРИОРИТЕТНЫЙ ВАРИАНТ СТЕНДА «Чум»</vt:lpstr>
      <vt:lpstr>Стенд «Сароское городище»</vt:lpstr>
      <vt:lpstr>Стенд «Сароское городище»</vt:lpstr>
      <vt:lpstr>Слайд 27</vt:lpstr>
      <vt:lpstr>Приоритетный вариант стенда «Сароское городище»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2016-02-18T08:12:39Z</dcterms:created>
  <dcterms:modified xsi:type="dcterms:W3CDTF">2016-02-18T09:18:50Z</dcterms:modified>
</cp:coreProperties>
</file>