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409" r:id="rId2"/>
    <p:sldId id="407" r:id="rId3"/>
    <p:sldId id="377" r:id="rId4"/>
    <p:sldId id="380" r:id="rId5"/>
    <p:sldId id="383" r:id="rId6"/>
    <p:sldId id="374" r:id="rId7"/>
    <p:sldId id="375" r:id="rId8"/>
    <p:sldId id="376" r:id="rId9"/>
    <p:sldId id="368" r:id="rId10"/>
    <p:sldId id="405" r:id="rId11"/>
    <p:sldId id="402" r:id="rId12"/>
    <p:sldId id="403" r:id="rId13"/>
    <p:sldId id="406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9DADF"/>
    <a:srgbClr val="369DEA"/>
    <a:srgbClr val="007E7B"/>
    <a:srgbClr val="008E8A"/>
    <a:srgbClr val="005A9E"/>
    <a:srgbClr val="E05A44"/>
    <a:srgbClr val="FF3300"/>
    <a:srgbClr val="EA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466" autoAdjust="0"/>
  </p:normalViewPr>
  <p:slideViewPr>
    <p:cSldViewPr snapToGrid="0">
      <p:cViewPr>
        <p:scale>
          <a:sx n="55" d="100"/>
          <a:sy n="55" d="100"/>
        </p:scale>
        <p:origin x="192" y="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64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81D3E-CE78-46AE-8631-24FBF5E395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D0BC542-7EF4-416C-A6E6-29B67968F167}">
      <dgm:prSet phldrT="[Текст]" custT="1"/>
      <dgm:spPr>
        <a:ln w="38100">
          <a:solidFill>
            <a:schemeClr val="accent3"/>
          </a:solidFill>
        </a:ln>
      </dgm:spPr>
      <dgm:t>
        <a:bodyPr/>
        <a:lstStyle/>
        <a:p>
          <a:endParaRPr lang="ru-RU" sz="2400" i="0" dirty="0">
            <a:solidFill>
              <a:schemeClr val="tx1"/>
            </a:solidFill>
          </a:endParaRPr>
        </a:p>
      </dgm:t>
    </dgm:pt>
    <dgm:pt modelId="{1916F2B0-ED0B-4789-8418-3AF4694EB6E8}" type="parTrans" cxnId="{BA4AE355-8429-43B2-92A6-EEC4D239C284}">
      <dgm:prSet/>
      <dgm:spPr/>
      <dgm:t>
        <a:bodyPr/>
        <a:lstStyle/>
        <a:p>
          <a:endParaRPr lang="ru-RU"/>
        </a:p>
      </dgm:t>
    </dgm:pt>
    <dgm:pt modelId="{0D1E6FD2-D467-440E-AB11-F5F1E50AB7A1}" type="sibTrans" cxnId="{BA4AE355-8429-43B2-92A6-EEC4D239C284}">
      <dgm:prSet/>
      <dgm:spPr>
        <a:ln w="38100">
          <a:solidFill>
            <a:schemeClr val="accent3"/>
          </a:solidFill>
        </a:ln>
      </dgm:spPr>
      <dgm:t>
        <a:bodyPr/>
        <a:lstStyle/>
        <a:p>
          <a:endParaRPr lang="ru-RU" sz="2000" i="0" dirty="0">
            <a:solidFill>
              <a:schemeClr val="accent5">
                <a:lumMod val="50000"/>
              </a:schemeClr>
            </a:solidFill>
          </a:endParaRPr>
        </a:p>
      </dgm:t>
    </dgm:pt>
    <dgm:pt modelId="{75E331D1-66F7-41CD-A1A1-33098D2EC5D2}">
      <dgm:prSet phldrT="[Текст]" custT="1"/>
      <dgm:spPr>
        <a:ln w="38100">
          <a:solidFill>
            <a:schemeClr val="accent3"/>
          </a:solidFill>
        </a:ln>
      </dgm:spPr>
      <dgm:t>
        <a:bodyPr/>
        <a:lstStyle/>
        <a:p>
          <a:endParaRPr lang="ru-RU" sz="2000" b="0" i="0" dirty="0">
            <a:solidFill>
              <a:schemeClr val="tx1"/>
            </a:solidFill>
          </a:endParaRPr>
        </a:p>
      </dgm:t>
    </dgm:pt>
    <dgm:pt modelId="{91E0FD30-A68D-42DE-9C3B-9777F63CC571}" type="parTrans" cxnId="{A3A92D13-9819-4AB9-985F-84337CF573E1}">
      <dgm:prSet/>
      <dgm:spPr/>
      <dgm:t>
        <a:bodyPr/>
        <a:lstStyle/>
        <a:p>
          <a:endParaRPr lang="ru-RU"/>
        </a:p>
      </dgm:t>
    </dgm:pt>
    <dgm:pt modelId="{9865B23A-93CD-41C9-99E6-6715BDE01841}" type="sibTrans" cxnId="{A3A92D13-9819-4AB9-985F-84337CF573E1}">
      <dgm:prSet/>
      <dgm:spPr/>
      <dgm:t>
        <a:bodyPr/>
        <a:lstStyle/>
        <a:p>
          <a:endParaRPr lang="ru-RU"/>
        </a:p>
      </dgm:t>
    </dgm:pt>
    <dgm:pt modelId="{CC13FEC4-6E2A-484F-9B36-D7CDF110956F}">
      <dgm:prSet phldrT="[Текст]" custT="1"/>
      <dgm:spPr>
        <a:ln w="38100">
          <a:solidFill>
            <a:schemeClr val="accent3"/>
          </a:solidFill>
        </a:ln>
      </dgm:spPr>
      <dgm:t>
        <a:bodyPr/>
        <a:lstStyle/>
        <a:p>
          <a:endParaRPr lang="ru-RU" sz="2400" b="0" i="0" dirty="0">
            <a:solidFill>
              <a:schemeClr val="tx1"/>
            </a:solidFill>
          </a:endParaRPr>
        </a:p>
      </dgm:t>
    </dgm:pt>
    <dgm:pt modelId="{A8576A3D-4B19-4B6D-9660-E014FEB2C58B}" type="parTrans" cxnId="{F921F11A-8349-4553-886D-8FCAEB4640E7}">
      <dgm:prSet/>
      <dgm:spPr/>
      <dgm:t>
        <a:bodyPr/>
        <a:lstStyle/>
        <a:p>
          <a:endParaRPr lang="ru-RU"/>
        </a:p>
      </dgm:t>
    </dgm:pt>
    <dgm:pt modelId="{0F289D91-43C7-4784-A208-8791894937BF}" type="sibTrans" cxnId="{F921F11A-8349-4553-886D-8FCAEB4640E7}">
      <dgm:prSet/>
      <dgm:spPr/>
      <dgm:t>
        <a:bodyPr/>
        <a:lstStyle/>
        <a:p>
          <a:endParaRPr lang="ru-RU"/>
        </a:p>
      </dgm:t>
    </dgm:pt>
    <dgm:pt modelId="{C4F2166D-8104-49DF-B851-F290142CFE65}">
      <dgm:prSet custT="1"/>
      <dgm:spPr>
        <a:ln w="38100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DF173DE4-6E87-4DD0-9EF2-10EB749A772B}" type="parTrans" cxnId="{B4A21EA2-38A1-4C35-9904-B0E0DAF2F2B2}">
      <dgm:prSet/>
      <dgm:spPr/>
      <dgm:t>
        <a:bodyPr/>
        <a:lstStyle/>
        <a:p>
          <a:endParaRPr lang="ru-RU"/>
        </a:p>
      </dgm:t>
    </dgm:pt>
    <dgm:pt modelId="{8DA714E7-A145-4061-B852-FDEF14E4CB00}" type="sibTrans" cxnId="{B4A21EA2-38A1-4C35-9904-B0E0DAF2F2B2}">
      <dgm:prSet/>
      <dgm:spPr/>
      <dgm:t>
        <a:bodyPr/>
        <a:lstStyle/>
        <a:p>
          <a:endParaRPr lang="ru-RU"/>
        </a:p>
      </dgm:t>
    </dgm:pt>
    <dgm:pt modelId="{E926A3B3-A9A3-4C8E-BB5F-EF15429CE656}">
      <dgm:prSet custT="1"/>
      <dgm:spPr>
        <a:ln w="38100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559A9D3E-2CFE-44FA-9A44-D473A431EDC7}" type="parTrans" cxnId="{C0A1074D-465B-4858-8109-3AA61D9CBFF7}">
      <dgm:prSet/>
      <dgm:spPr/>
      <dgm:t>
        <a:bodyPr/>
        <a:lstStyle/>
        <a:p>
          <a:endParaRPr lang="ru-RU"/>
        </a:p>
      </dgm:t>
    </dgm:pt>
    <dgm:pt modelId="{0236E794-5098-4280-85CB-CA24FA4BC5F1}" type="sibTrans" cxnId="{C0A1074D-465B-4858-8109-3AA61D9CBFF7}">
      <dgm:prSet/>
      <dgm:spPr/>
      <dgm:t>
        <a:bodyPr/>
        <a:lstStyle/>
        <a:p>
          <a:endParaRPr lang="ru-RU"/>
        </a:p>
      </dgm:t>
    </dgm:pt>
    <dgm:pt modelId="{10F495BE-A009-496B-BF9E-19FD0A32FF02}">
      <dgm:prSet/>
      <dgm:spPr/>
      <dgm:t>
        <a:bodyPr/>
        <a:lstStyle/>
        <a:p>
          <a:endParaRPr lang="ru-RU"/>
        </a:p>
      </dgm:t>
    </dgm:pt>
    <dgm:pt modelId="{8FAC5AB3-AA1C-4F31-B292-8EB103E48A6A}" type="parTrans" cxnId="{D85F027F-18EE-4A22-A435-17C6110F3EC2}">
      <dgm:prSet/>
      <dgm:spPr/>
      <dgm:t>
        <a:bodyPr/>
        <a:lstStyle/>
        <a:p>
          <a:endParaRPr lang="ru-RU"/>
        </a:p>
      </dgm:t>
    </dgm:pt>
    <dgm:pt modelId="{1DD2188D-BB24-4D55-98BC-C901282E4AEC}" type="sibTrans" cxnId="{D85F027F-18EE-4A22-A435-17C6110F3EC2}">
      <dgm:prSet/>
      <dgm:spPr/>
      <dgm:t>
        <a:bodyPr/>
        <a:lstStyle/>
        <a:p>
          <a:endParaRPr lang="ru-RU"/>
        </a:p>
      </dgm:t>
    </dgm:pt>
    <dgm:pt modelId="{47E4FD8A-9EBE-4678-92B4-F97B83CAA88D}">
      <dgm:prSet custT="1"/>
      <dgm:spPr>
        <a:blipFill rotWithShape="0">
          <a:blip xmlns:r="http://schemas.openxmlformats.org/officeDocument/2006/relationships" r:embed="rId1"/>
          <a:srcRect/>
          <a:stretch>
            <a:fillRect l="-1024000" r="-1024000"/>
          </a:stretch>
        </a:blipFill>
      </dgm:spPr>
      <dgm:t>
        <a:bodyPr/>
        <a:lstStyle/>
        <a:p>
          <a:endParaRPr lang="ru-RU" sz="2400" dirty="0"/>
        </a:p>
      </dgm:t>
    </dgm:pt>
    <dgm:pt modelId="{A0F36E34-461E-4575-BEB9-DA53D3769ECF}" type="parTrans" cxnId="{E6DCC393-E8FA-4FF8-AFE2-B2F9F2F14049}">
      <dgm:prSet/>
      <dgm:spPr/>
      <dgm:t>
        <a:bodyPr/>
        <a:lstStyle/>
        <a:p>
          <a:endParaRPr lang="ru-RU"/>
        </a:p>
      </dgm:t>
    </dgm:pt>
    <dgm:pt modelId="{65C9642B-CE49-4C7C-A28C-431D83F01EDE}" type="sibTrans" cxnId="{E6DCC393-E8FA-4FF8-AFE2-B2F9F2F14049}">
      <dgm:prSet/>
      <dgm:spPr/>
      <dgm:t>
        <a:bodyPr/>
        <a:lstStyle/>
        <a:p>
          <a:endParaRPr lang="ru-RU"/>
        </a:p>
      </dgm:t>
    </dgm:pt>
    <dgm:pt modelId="{6CD5E167-17A2-409C-A156-5B59B7CFCFD0}">
      <dgm:prSet/>
      <dgm:spPr>
        <a:blipFill rotWithShape="0">
          <a:blip xmlns:r="http://schemas.openxmlformats.org/officeDocument/2006/relationships" r:embed="rId1"/>
          <a:srcRect/>
          <a:stretch>
            <a:fillRect l="-1024000" r="-1024000"/>
          </a:stretch>
        </a:blipFill>
      </dgm:spPr>
      <dgm:t>
        <a:bodyPr/>
        <a:lstStyle/>
        <a:p>
          <a:endParaRPr lang="ru-RU" b="0" dirty="0">
            <a:solidFill>
              <a:schemeClr val="tx1"/>
            </a:solidFill>
          </a:endParaRPr>
        </a:p>
      </dgm:t>
    </dgm:pt>
    <dgm:pt modelId="{0423F5BF-ABE9-4EF3-B741-49430C4B87D7}" type="parTrans" cxnId="{BB7D2396-1990-448C-8C6B-DCED3210D086}">
      <dgm:prSet/>
      <dgm:spPr/>
      <dgm:t>
        <a:bodyPr/>
        <a:lstStyle/>
        <a:p>
          <a:endParaRPr lang="ru-RU"/>
        </a:p>
      </dgm:t>
    </dgm:pt>
    <dgm:pt modelId="{7228A06C-7CE8-4F62-B9CE-EA3437135744}" type="sibTrans" cxnId="{BB7D2396-1990-448C-8C6B-DCED3210D086}">
      <dgm:prSet/>
      <dgm:spPr/>
      <dgm:t>
        <a:bodyPr/>
        <a:lstStyle/>
        <a:p>
          <a:endParaRPr lang="ru-RU"/>
        </a:p>
      </dgm:t>
    </dgm:pt>
    <dgm:pt modelId="{697FE79C-F34A-4B47-92F9-BC54FB89F6E3}">
      <dgm:prSet/>
      <dgm:spPr>
        <a:blipFill rotWithShape="0">
          <a:blip xmlns:r="http://schemas.openxmlformats.org/officeDocument/2006/relationships" r:embed="rId1"/>
          <a:srcRect/>
          <a:stretch>
            <a:fillRect l="-1024000" r="-1024000"/>
          </a:stretch>
        </a:blipFill>
      </dgm:spPr>
      <dgm:t>
        <a:bodyPr/>
        <a:lstStyle/>
        <a:p>
          <a:endParaRPr lang="ru-RU" b="0" dirty="0">
            <a:solidFill>
              <a:schemeClr val="tx1"/>
            </a:solidFill>
          </a:endParaRPr>
        </a:p>
      </dgm:t>
    </dgm:pt>
    <dgm:pt modelId="{8BFFAB04-FC8D-4513-A683-60455564EF27}" type="parTrans" cxnId="{FE62CF24-06A0-462A-9DE8-0CBAF0403993}">
      <dgm:prSet/>
      <dgm:spPr/>
      <dgm:t>
        <a:bodyPr/>
        <a:lstStyle/>
        <a:p>
          <a:endParaRPr lang="ru-RU"/>
        </a:p>
      </dgm:t>
    </dgm:pt>
    <dgm:pt modelId="{409438F4-719F-477C-A193-5F70FBC93E8D}" type="sibTrans" cxnId="{FE62CF24-06A0-462A-9DE8-0CBAF0403993}">
      <dgm:prSet/>
      <dgm:spPr/>
      <dgm:t>
        <a:bodyPr/>
        <a:lstStyle/>
        <a:p>
          <a:endParaRPr lang="ru-RU"/>
        </a:p>
      </dgm:t>
    </dgm:pt>
    <dgm:pt modelId="{23E7B088-6DC3-45A6-AEF2-9D0D4CE13084}">
      <dgm:prSet phldrT="[Текст]"/>
      <dgm:spPr>
        <a:ln w="38100">
          <a:solidFill>
            <a:schemeClr val="accent3"/>
          </a:solidFill>
        </a:ln>
      </dgm:spPr>
      <dgm:t>
        <a:bodyPr/>
        <a:lstStyle/>
        <a:p>
          <a:endParaRPr lang="ru-RU" b="0" i="0" dirty="0">
            <a:solidFill>
              <a:schemeClr val="tx1"/>
            </a:solidFill>
          </a:endParaRPr>
        </a:p>
      </dgm:t>
    </dgm:pt>
    <dgm:pt modelId="{73588CD5-98A7-451D-9194-F5A11C6C5BC8}" type="parTrans" cxnId="{2C372847-9D8E-46E4-BE2B-D7810E10EB7F}">
      <dgm:prSet/>
      <dgm:spPr/>
      <dgm:t>
        <a:bodyPr/>
        <a:lstStyle/>
        <a:p>
          <a:endParaRPr lang="ru-RU"/>
        </a:p>
      </dgm:t>
    </dgm:pt>
    <dgm:pt modelId="{1273C488-2506-478F-B946-DFB03A75FE65}" type="sibTrans" cxnId="{2C372847-9D8E-46E4-BE2B-D7810E10EB7F}">
      <dgm:prSet/>
      <dgm:spPr/>
      <dgm:t>
        <a:bodyPr/>
        <a:lstStyle/>
        <a:p>
          <a:endParaRPr lang="ru-RU"/>
        </a:p>
      </dgm:t>
    </dgm:pt>
    <dgm:pt modelId="{2167DA1C-F1A2-4229-BA19-804E1745DE00}" type="pres">
      <dgm:prSet presAssocID="{7E281D3E-CE78-46AE-8631-24FBF5E3957B}" presName="Name0" presStyleCnt="0">
        <dgm:presLayoutVars>
          <dgm:chMax val="7"/>
          <dgm:chPref val="7"/>
          <dgm:dir/>
        </dgm:presLayoutVars>
      </dgm:prSet>
      <dgm:spPr/>
    </dgm:pt>
    <dgm:pt modelId="{2552FF71-7FDA-4A5E-B6CF-F0AC31783594}" type="pres">
      <dgm:prSet presAssocID="{7E281D3E-CE78-46AE-8631-24FBF5E3957B}" presName="Name1" presStyleCnt="0"/>
      <dgm:spPr/>
    </dgm:pt>
    <dgm:pt modelId="{A79AB68C-16E6-423F-AB7C-3920908D4AE2}" type="pres">
      <dgm:prSet presAssocID="{7E281D3E-CE78-46AE-8631-24FBF5E3957B}" presName="cycle" presStyleCnt="0"/>
      <dgm:spPr/>
    </dgm:pt>
    <dgm:pt modelId="{D31B3824-48D3-47A6-9696-5094EC87FDE2}" type="pres">
      <dgm:prSet presAssocID="{7E281D3E-CE78-46AE-8631-24FBF5E3957B}" presName="srcNode" presStyleLbl="node1" presStyleIdx="0" presStyleCnt="7"/>
      <dgm:spPr/>
    </dgm:pt>
    <dgm:pt modelId="{FCB42A17-703A-47D8-B870-FA78F4532F41}" type="pres">
      <dgm:prSet presAssocID="{7E281D3E-CE78-46AE-8631-24FBF5E3957B}" presName="conn" presStyleLbl="parChTrans1D2" presStyleIdx="0" presStyleCnt="1"/>
      <dgm:spPr/>
    </dgm:pt>
    <dgm:pt modelId="{F93AE7FC-18B3-446C-B3F5-2664BC366844}" type="pres">
      <dgm:prSet presAssocID="{7E281D3E-CE78-46AE-8631-24FBF5E3957B}" presName="extraNode" presStyleLbl="node1" presStyleIdx="0" presStyleCnt="7"/>
      <dgm:spPr/>
    </dgm:pt>
    <dgm:pt modelId="{7DD5B29E-6E11-48FB-AEAB-7264C68DE472}" type="pres">
      <dgm:prSet presAssocID="{7E281D3E-CE78-46AE-8631-24FBF5E3957B}" presName="dstNode" presStyleLbl="node1" presStyleIdx="0" presStyleCnt="7"/>
      <dgm:spPr/>
    </dgm:pt>
    <dgm:pt modelId="{FAD832FE-4833-4D7D-9BF3-2F84E2276CC1}" type="pres">
      <dgm:prSet presAssocID="{4D0BC542-7EF4-416C-A6E6-29B67968F167}" presName="text_1" presStyleLbl="node1" presStyleIdx="0" presStyleCnt="7">
        <dgm:presLayoutVars>
          <dgm:bulletEnabled val="1"/>
        </dgm:presLayoutVars>
      </dgm:prSet>
      <dgm:spPr/>
    </dgm:pt>
    <dgm:pt modelId="{D5BB534C-56D2-44ED-A391-DEB88D44DFC9}" type="pres">
      <dgm:prSet presAssocID="{4D0BC542-7EF4-416C-A6E6-29B67968F167}" presName="accent_1" presStyleCnt="0"/>
      <dgm:spPr/>
    </dgm:pt>
    <dgm:pt modelId="{133A8F08-D1D7-421E-AC91-56464A530270}" type="pres">
      <dgm:prSet presAssocID="{4D0BC542-7EF4-416C-A6E6-29B67968F167}" presName="accentRepeatNode" presStyleLbl="solidFgAcc1" presStyleIdx="0" presStyleCnt="7"/>
      <dgm:spPr>
        <a:ln w="38100">
          <a:solidFill>
            <a:schemeClr val="accent3"/>
          </a:solidFill>
        </a:ln>
      </dgm:spPr>
    </dgm:pt>
    <dgm:pt modelId="{F36470D2-8C99-4D34-BFB6-0B72983DE57E}" type="pres">
      <dgm:prSet presAssocID="{47E4FD8A-9EBE-4678-92B4-F97B83CAA88D}" presName="text_2" presStyleLbl="node1" presStyleIdx="1" presStyleCnt="7" custScaleY="130350">
        <dgm:presLayoutVars>
          <dgm:bulletEnabled val="1"/>
        </dgm:presLayoutVars>
      </dgm:prSet>
      <dgm:spPr/>
    </dgm:pt>
    <dgm:pt modelId="{0769D52D-6BCF-4B00-8299-6E04674AA57C}" type="pres">
      <dgm:prSet presAssocID="{47E4FD8A-9EBE-4678-92B4-F97B83CAA88D}" presName="accent_2" presStyleCnt="0"/>
      <dgm:spPr/>
    </dgm:pt>
    <dgm:pt modelId="{DC129BED-E09C-480E-A7E1-FFE64B7391A6}" type="pres">
      <dgm:prSet presAssocID="{47E4FD8A-9EBE-4678-92B4-F97B83CAA88D}" presName="accentRepeatNode" presStyleLbl="solidFgAcc1" presStyleIdx="1" presStyleCnt="7" custLinFactNeighborX="9962" custLinFactNeighborY="3321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1CB248F-7DB0-4B57-AFEC-B7145212D2B2}" type="pres">
      <dgm:prSet presAssocID="{23E7B088-6DC3-45A6-AEF2-9D0D4CE13084}" presName="text_3" presStyleLbl="node1" presStyleIdx="2" presStyleCnt="7">
        <dgm:presLayoutVars>
          <dgm:bulletEnabled val="1"/>
        </dgm:presLayoutVars>
      </dgm:prSet>
      <dgm:spPr/>
    </dgm:pt>
    <dgm:pt modelId="{C1EE6BAC-ADDE-422A-BA1E-8B0DDF258CF1}" type="pres">
      <dgm:prSet presAssocID="{23E7B088-6DC3-45A6-AEF2-9D0D4CE13084}" presName="accent_3" presStyleCnt="0"/>
      <dgm:spPr/>
    </dgm:pt>
    <dgm:pt modelId="{2F1D1DFB-3D3E-4C80-A785-71B4B72B040C}" type="pres">
      <dgm:prSet presAssocID="{23E7B088-6DC3-45A6-AEF2-9D0D4CE13084}" presName="accentRepeatNode" presStyleLbl="solidFgAcc1" presStyleIdx="2" presStyleCnt="7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EDE01280-8A81-4DE1-BAB1-BD20A02D9DFF}" type="pres">
      <dgm:prSet presAssocID="{6CD5E167-17A2-409C-A156-5B59B7CFCFD0}" presName="text_4" presStyleLbl="node1" presStyleIdx="3" presStyleCnt="7" custScaleY="124610">
        <dgm:presLayoutVars>
          <dgm:bulletEnabled val="1"/>
        </dgm:presLayoutVars>
      </dgm:prSet>
      <dgm:spPr/>
    </dgm:pt>
    <dgm:pt modelId="{AA707AB7-ED14-42BA-A9DF-315143D6A7BA}" type="pres">
      <dgm:prSet presAssocID="{6CD5E167-17A2-409C-A156-5B59B7CFCFD0}" presName="accent_4" presStyleCnt="0"/>
      <dgm:spPr/>
    </dgm:pt>
    <dgm:pt modelId="{49CCF11E-868D-46FF-9C6C-D9AB43DA3D4F}" type="pres">
      <dgm:prSet presAssocID="{6CD5E167-17A2-409C-A156-5B59B7CFCFD0}" presName="accentRepeatNode" presStyleLbl="solidFgAcc1" presStyleIdx="3" presStyleCnt="7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9238854E-6E18-4D22-B89B-8DCD86DBB40E}" type="pres">
      <dgm:prSet presAssocID="{697FE79C-F34A-4B47-92F9-BC54FB89F6E3}" presName="text_5" presStyleLbl="node1" presStyleIdx="4" presStyleCnt="7" custScaleX="100432" custScaleY="117453">
        <dgm:presLayoutVars>
          <dgm:bulletEnabled val="1"/>
        </dgm:presLayoutVars>
      </dgm:prSet>
      <dgm:spPr/>
    </dgm:pt>
    <dgm:pt modelId="{7EDAF2D9-0DDA-488B-9BCF-99C86553F051}" type="pres">
      <dgm:prSet presAssocID="{697FE79C-F34A-4B47-92F9-BC54FB89F6E3}" presName="accent_5" presStyleCnt="0"/>
      <dgm:spPr/>
    </dgm:pt>
    <dgm:pt modelId="{77B5F4F1-CFAA-4E03-8180-1857793DEC8D}" type="pres">
      <dgm:prSet presAssocID="{697FE79C-F34A-4B47-92F9-BC54FB89F6E3}" presName="accentRepeatNode" presStyleLbl="solidFgAcc1" presStyleIdx="4" presStyleCnt="7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6CF8EA1-6503-4100-91C0-AB097C7F9C96}" type="pres">
      <dgm:prSet presAssocID="{75E331D1-66F7-41CD-A1A1-33098D2EC5D2}" presName="text_6" presStyleLbl="node1" presStyleIdx="5" presStyleCnt="7">
        <dgm:presLayoutVars>
          <dgm:bulletEnabled val="1"/>
        </dgm:presLayoutVars>
      </dgm:prSet>
      <dgm:spPr/>
    </dgm:pt>
    <dgm:pt modelId="{92907A9C-E6D8-43A5-8645-5E3103CA7462}" type="pres">
      <dgm:prSet presAssocID="{75E331D1-66F7-41CD-A1A1-33098D2EC5D2}" presName="accent_6" presStyleCnt="0"/>
      <dgm:spPr/>
    </dgm:pt>
    <dgm:pt modelId="{9D8745F5-EC03-4F75-9C5D-7CCB687C27DC}" type="pres">
      <dgm:prSet presAssocID="{75E331D1-66F7-41CD-A1A1-33098D2EC5D2}" presName="accentRepeatNode" presStyleLbl="solidFgAcc1" presStyleIdx="5" presStyleCnt="7" custLinFactNeighborX="-3964" custLinFactNeighborY="-5483"/>
      <dgm:spPr>
        <a:ln w="38100">
          <a:solidFill>
            <a:schemeClr val="accent3"/>
          </a:solidFill>
        </a:ln>
      </dgm:spPr>
    </dgm:pt>
    <dgm:pt modelId="{571245A0-8BA5-445C-8063-88820A09B55F}" type="pres">
      <dgm:prSet presAssocID="{CC13FEC4-6E2A-484F-9B36-D7CDF110956F}" presName="text_7" presStyleLbl="node1" presStyleIdx="6" presStyleCnt="7" custLinFactNeighborY="4151">
        <dgm:presLayoutVars>
          <dgm:bulletEnabled val="1"/>
        </dgm:presLayoutVars>
      </dgm:prSet>
      <dgm:spPr/>
    </dgm:pt>
    <dgm:pt modelId="{F67F403B-31E4-4DCE-942C-C81292F0C6EA}" type="pres">
      <dgm:prSet presAssocID="{CC13FEC4-6E2A-484F-9B36-D7CDF110956F}" presName="accent_7" presStyleCnt="0"/>
      <dgm:spPr/>
    </dgm:pt>
    <dgm:pt modelId="{586BCA91-7D3B-42B7-86A8-006C474A49F2}" type="pres">
      <dgm:prSet presAssocID="{CC13FEC4-6E2A-484F-9B36-D7CDF110956F}" presName="accentRepeatNode" presStyleLbl="solidFgAcc1" presStyleIdx="6" presStyleCnt="7"/>
      <dgm:spPr>
        <a:ln w="38100">
          <a:solidFill>
            <a:schemeClr val="accent3"/>
          </a:solidFill>
        </a:ln>
      </dgm:spPr>
    </dgm:pt>
  </dgm:ptLst>
  <dgm:cxnLst>
    <dgm:cxn modelId="{E7D63700-487D-41F8-982F-F82C914CADB1}" type="presOf" srcId="{697FE79C-F34A-4B47-92F9-BC54FB89F6E3}" destId="{9238854E-6E18-4D22-B89B-8DCD86DBB40E}" srcOrd="0" destOrd="0" presId="urn:microsoft.com/office/officeart/2008/layout/VerticalCurvedList"/>
    <dgm:cxn modelId="{AA389609-FF2C-41A8-80A8-CAB2086264F8}" type="presOf" srcId="{47E4FD8A-9EBE-4678-92B4-F97B83CAA88D}" destId="{F36470D2-8C99-4D34-BFB6-0B72983DE57E}" srcOrd="0" destOrd="0" presId="urn:microsoft.com/office/officeart/2008/layout/VerticalCurvedList"/>
    <dgm:cxn modelId="{A3A92D13-9819-4AB9-985F-84337CF573E1}" srcId="{7E281D3E-CE78-46AE-8631-24FBF5E3957B}" destId="{75E331D1-66F7-41CD-A1A1-33098D2EC5D2}" srcOrd="5" destOrd="0" parTransId="{91E0FD30-A68D-42DE-9C3B-9777F63CC571}" sibTransId="{9865B23A-93CD-41C9-99E6-6715BDE01841}"/>
    <dgm:cxn modelId="{F921F11A-8349-4553-886D-8FCAEB4640E7}" srcId="{7E281D3E-CE78-46AE-8631-24FBF5E3957B}" destId="{CC13FEC4-6E2A-484F-9B36-D7CDF110956F}" srcOrd="6" destOrd="0" parTransId="{A8576A3D-4B19-4B6D-9660-E014FEB2C58B}" sibTransId="{0F289D91-43C7-4784-A208-8791894937BF}"/>
    <dgm:cxn modelId="{FE62CF24-06A0-462A-9DE8-0CBAF0403993}" srcId="{7E281D3E-CE78-46AE-8631-24FBF5E3957B}" destId="{697FE79C-F34A-4B47-92F9-BC54FB89F6E3}" srcOrd="4" destOrd="0" parTransId="{8BFFAB04-FC8D-4513-A683-60455564EF27}" sibTransId="{409438F4-719F-477C-A193-5F70FBC93E8D}"/>
    <dgm:cxn modelId="{2C372847-9D8E-46E4-BE2B-D7810E10EB7F}" srcId="{7E281D3E-CE78-46AE-8631-24FBF5E3957B}" destId="{23E7B088-6DC3-45A6-AEF2-9D0D4CE13084}" srcOrd="2" destOrd="0" parTransId="{73588CD5-98A7-451D-9194-F5A11C6C5BC8}" sibTransId="{1273C488-2506-478F-B946-DFB03A75FE65}"/>
    <dgm:cxn modelId="{74444368-B28E-461D-9A02-7348566E39FA}" type="presOf" srcId="{CC13FEC4-6E2A-484F-9B36-D7CDF110956F}" destId="{571245A0-8BA5-445C-8063-88820A09B55F}" srcOrd="0" destOrd="0" presId="urn:microsoft.com/office/officeart/2008/layout/VerticalCurvedList"/>
    <dgm:cxn modelId="{62E0476C-0A88-4241-8EDD-86F00FC578E3}" type="presOf" srcId="{6CD5E167-17A2-409C-A156-5B59B7CFCFD0}" destId="{EDE01280-8A81-4DE1-BAB1-BD20A02D9DFF}" srcOrd="0" destOrd="0" presId="urn:microsoft.com/office/officeart/2008/layout/VerticalCurvedList"/>
    <dgm:cxn modelId="{C0A1074D-465B-4858-8109-3AA61D9CBFF7}" srcId="{7E281D3E-CE78-46AE-8631-24FBF5E3957B}" destId="{E926A3B3-A9A3-4C8E-BB5F-EF15429CE656}" srcOrd="8" destOrd="0" parTransId="{559A9D3E-2CFE-44FA-9A44-D473A431EDC7}" sibTransId="{0236E794-5098-4280-85CB-CA24FA4BC5F1}"/>
    <dgm:cxn modelId="{BA4AE355-8429-43B2-92A6-EEC4D239C284}" srcId="{7E281D3E-CE78-46AE-8631-24FBF5E3957B}" destId="{4D0BC542-7EF4-416C-A6E6-29B67968F167}" srcOrd="0" destOrd="0" parTransId="{1916F2B0-ED0B-4789-8418-3AF4694EB6E8}" sibTransId="{0D1E6FD2-D467-440E-AB11-F5F1E50AB7A1}"/>
    <dgm:cxn modelId="{159B0B57-9E78-4739-88A9-D9A54CBC8518}" type="presOf" srcId="{0D1E6FD2-D467-440E-AB11-F5F1E50AB7A1}" destId="{FCB42A17-703A-47D8-B870-FA78F4532F41}" srcOrd="0" destOrd="0" presId="urn:microsoft.com/office/officeart/2008/layout/VerticalCurvedList"/>
    <dgm:cxn modelId="{D85F027F-18EE-4A22-A435-17C6110F3EC2}" srcId="{7E281D3E-CE78-46AE-8631-24FBF5E3957B}" destId="{10F495BE-A009-496B-BF9E-19FD0A32FF02}" srcOrd="9" destOrd="0" parTransId="{8FAC5AB3-AA1C-4F31-B292-8EB103E48A6A}" sibTransId="{1DD2188D-BB24-4D55-98BC-C901282E4AEC}"/>
    <dgm:cxn modelId="{E6DCC393-E8FA-4FF8-AFE2-B2F9F2F14049}" srcId="{7E281D3E-CE78-46AE-8631-24FBF5E3957B}" destId="{47E4FD8A-9EBE-4678-92B4-F97B83CAA88D}" srcOrd="1" destOrd="0" parTransId="{A0F36E34-461E-4575-BEB9-DA53D3769ECF}" sibTransId="{65C9642B-CE49-4C7C-A28C-431D83F01EDE}"/>
    <dgm:cxn modelId="{BB7D2396-1990-448C-8C6B-DCED3210D086}" srcId="{7E281D3E-CE78-46AE-8631-24FBF5E3957B}" destId="{6CD5E167-17A2-409C-A156-5B59B7CFCFD0}" srcOrd="3" destOrd="0" parTransId="{0423F5BF-ABE9-4EF3-B741-49430C4B87D7}" sibTransId="{7228A06C-7CE8-4F62-B9CE-EA3437135744}"/>
    <dgm:cxn modelId="{B4A21EA2-38A1-4C35-9904-B0E0DAF2F2B2}" srcId="{7E281D3E-CE78-46AE-8631-24FBF5E3957B}" destId="{C4F2166D-8104-49DF-B851-F290142CFE65}" srcOrd="7" destOrd="0" parTransId="{DF173DE4-6E87-4DD0-9EF2-10EB749A772B}" sibTransId="{8DA714E7-A145-4061-B852-FDEF14E4CB00}"/>
    <dgm:cxn modelId="{620B7DB8-15F3-446C-8B80-22DA84FA6E72}" type="presOf" srcId="{7E281D3E-CE78-46AE-8631-24FBF5E3957B}" destId="{2167DA1C-F1A2-4229-BA19-804E1745DE00}" srcOrd="0" destOrd="0" presId="urn:microsoft.com/office/officeart/2008/layout/VerticalCurvedList"/>
    <dgm:cxn modelId="{8C3A16C6-B3EE-4349-94A4-C4BDD127AC24}" type="presOf" srcId="{4D0BC542-7EF4-416C-A6E6-29B67968F167}" destId="{FAD832FE-4833-4D7D-9BF3-2F84E2276CC1}" srcOrd="0" destOrd="0" presId="urn:microsoft.com/office/officeart/2008/layout/VerticalCurvedList"/>
    <dgm:cxn modelId="{C565CACC-513A-4BF4-9577-3C17D701219A}" type="presOf" srcId="{75E331D1-66F7-41CD-A1A1-33098D2EC5D2}" destId="{56CF8EA1-6503-4100-91C0-AB097C7F9C96}" srcOrd="0" destOrd="0" presId="urn:microsoft.com/office/officeart/2008/layout/VerticalCurvedList"/>
    <dgm:cxn modelId="{5B0BCFF1-DCEC-4C7F-80D0-254401CC5242}" type="presOf" srcId="{23E7B088-6DC3-45A6-AEF2-9D0D4CE13084}" destId="{C1CB248F-7DB0-4B57-AFEC-B7145212D2B2}" srcOrd="0" destOrd="0" presId="urn:microsoft.com/office/officeart/2008/layout/VerticalCurvedList"/>
    <dgm:cxn modelId="{5DFC143B-0C2D-4AA2-AD30-213A5A672D07}" type="presParOf" srcId="{2167DA1C-F1A2-4229-BA19-804E1745DE00}" destId="{2552FF71-7FDA-4A5E-B6CF-F0AC31783594}" srcOrd="0" destOrd="0" presId="urn:microsoft.com/office/officeart/2008/layout/VerticalCurvedList"/>
    <dgm:cxn modelId="{32B5BAC7-26BC-4C23-B083-D6E1EEDD1CA6}" type="presParOf" srcId="{2552FF71-7FDA-4A5E-B6CF-F0AC31783594}" destId="{A79AB68C-16E6-423F-AB7C-3920908D4AE2}" srcOrd="0" destOrd="0" presId="urn:microsoft.com/office/officeart/2008/layout/VerticalCurvedList"/>
    <dgm:cxn modelId="{EC06B3DE-7F8E-4264-AC62-9D7AA9EB1C64}" type="presParOf" srcId="{A79AB68C-16E6-423F-AB7C-3920908D4AE2}" destId="{D31B3824-48D3-47A6-9696-5094EC87FDE2}" srcOrd="0" destOrd="0" presId="urn:microsoft.com/office/officeart/2008/layout/VerticalCurvedList"/>
    <dgm:cxn modelId="{02389461-9CF9-45A5-B25A-6535BEDDB228}" type="presParOf" srcId="{A79AB68C-16E6-423F-AB7C-3920908D4AE2}" destId="{FCB42A17-703A-47D8-B870-FA78F4532F41}" srcOrd="1" destOrd="0" presId="urn:microsoft.com/office/officeart/2008/layout/VerticalCurvedList"/>
    <dgm:cxn modelId="{FADA7144-0D81-4AA9-AC1A-D2EF2D1B0628}" type="presParOf" srcId="{A79AB68C-16E6-423F-AB7C-3920908D4AE2}" destId="{F93AE7FC-18B3-446C-B3F5-2664BC366844}" srcOrd="2" destOrd="0" presId="urn:microsoft.com/office/officeart/2008/layout/VerticalCurvedList"/>
    <dgm:cxn modelId="{524EFA03-AEB4-4AD8-9969-AA11EDF956E6}" type="presParOf" srcId="{A79AB68C-16E6-423F-AB7C-3920908D4AE2}" destId="{7DD5B29E-6E11-48FB-AEAB-7264C68DE472}" srcOrd="3" destOrd="0" presId="urn:microsoft.com/office/officeart/2008/layout/VerticalCurvedList"/>
    <dgm:cxn modelId="{159861D9-1A28-43E7-97B0-791F9BE0E773}" type="presParOf" srcId="{2552FF71-7FDA-4A5E-B6CF-F0AC31783594}" destId="{FAD832FE-4833-4D7D-9BF3-2F84E2276CC1}" srcOrd="1" destOrd="0" presId="urn:microsoft.com/office/officeart/2008/layout/VerticalCurvedList"/>
    <dgm:cxn modelId="{52E961F6-CE2F-473A-8A94-FDAA33F5621B}" type="presParOf" srcId="{2552FF71-7FDA-4A5E-B6CF-F0AC31783594}" destId="{D5BB534C-56D2-44ED-A391-DEB88D44DFC9}" srcOrd="2" destOrd="0" presId="urn:microsoft.com/office/officeart/2008/layout/VerticalCurvedList"/>
    <dgm:cxn modelId="{07463FAD-3842-42D3-9B45-793F4136AB2F}" type="presParOf" srcId="{D5BB534C-56D2-44ED-A391-DEB88D44DFC9}" destId="{133A8F08-D1D7-421E-AC91-56464A530270}" srcOrd="0" destOrd="0" presId="urn:microsoft.com/office/officeart/2008/layout/VerticalCurvedList"/>
    <dgm:cxn modelId="{C8F4C3D3-238C-4591-AF3C-8741648D11C2}" type="presParOf" srcId="{2552FF71-7FDA-4A5E-B6CF-F0AC31783594}" destId="{F36470D2-8C99-4D34-BFB6-0B72983DE57E}" srcOrd="3" destOrd="0" presId="urn:microsoft.com/office/officeart/2008/layout/VerticalCurvedList"/>
    <dgm:cxn modelId="{0FBB0FEF-0549-4E68-9389-37B65E778737}" type="presParOf" srcId="{2552FF71-7FDA-4A5E-B6CF-F0AC31783594}" destId="{0769D52D-6BCF-4B00-8299-6E04674AA57C}" srcOrd="4" destOrd="0" presId="urn:microsoft.com/office/officeart/2008/layout/VerticalCurvedList"/>
    <dgm:cxn modelId="{23746347-3905-46E9-A6A1-44C46C2020B7}" type="presParOf" srcId="{0769D52D-6BCF-4B00-8299-6E04674AA57C}" destId="{DC129BED-E09C-480E-A7E1-FFE64B7391A6}" srcOrd="0" destOrd="0" presId="urn:microsoft.com/office/officeart/2008/layout/VerticalCurvedList"/>
    <dgm:cxn modelId="{2231BA0E-8AF7-4CAB-BFC0-B953DB0ED2E9}" type="presParOf" srcId="{2552FF71-7FDA-4A5E-B6CF-F0AC31783594}" destId="{C1CB248F-7DB0-4B57-AFEC-B7145212D2B2}" srcOrd="5" destOrd="0" presId="urn:microsoft.com/office/officeart/2008/layout/VerticalCurvedList"/>
    <dgm:cxn modelId="{4E2F8596-7F59-4FEF-9E08-F1EBA2395035}" type="presParOf" srcId="{2552FF71-7FDA-4A5E-B6CF-F0AC31783594}" destId="{C1EE6BAC-ADDE-422A-BA1E-8B0DDF258CF1}" srcOrd="6" destOrd="0" presId="urn:microsoft.com/office/officeart/2008/layout/VerticalCurvedList"/>
    <dgm:cxn modelId="{53A61F0D-9BD2-4259-B61E-D9116A9C9B07}" type="presParOf" srcId="{C1EE6BAC-ADDE-422A-BA1E-8B0DDF258CF1}" destId="{2F1D1DFB-3D3E-4C80-A785-71B4B72B040C}" srcOrd="0" destOrd="0" presId="urn:microsoft.com/office/officeart/2008/layout/VerticalCurvedList"/>
    <dgm:cxn modelId="{2A674E92-A6E0-42CB-A317-52C23B32CAE9}" type="presParOf" srcId="{2552FF71-7FDA-4A5E-B6CF-F0AC31783594}" destId="{EDE01280-8A81-4DE1-BAB1-BD20A02D9DFF}" srcOrd="7" destOrd="0" presId="urn:microsoft.com/office/officeart/2008/layout/VerticalCurvedList"/>
    <dgm:cxn modelId="{83604A5C-E7F2-4BCA-9781-EA9459193386}" type="presParOf" srcId="{2552FF71-7FDA-4A5E-B6CF-F0AC31783594}" destId="{AA707AB7-ED14-42BA-A9DF-315143D6A7BA}" srcOrd="8" destOrd="0" presId="urn:microsoft.com/office/officeart/2008/layout/VerticalCurvedList"/>
    <dgm:cxn modelId="{C66CD6C2-BF11-49B1-8A90-E428A3DF21BF}" type="presParOf" srcId="{AA707AB7-ED14-42BA-A9DF-315143D6A7BA}" destId="{49CCF11E-868D-46FF-9C6C-D9AB43DA3D4F}" srcOrd="0" destOrd="0" presId="urn:microsoft.com/office/officeart/2008/layout/VerticalCurvedList"/>
    <dgm:cxn modelId="{5CDDEAB0-84CB-41D8-A557-7D962D7956C0}" type="presParOf" srcId="{2552FF71-7FDA-4A5E-B6CF-F0AC31783594}" destId="{9238854E-6E18-4D22-B89B-8DCD86DBB40E}" srcOrd="9" destOrd="0" presId="urn:microsoft.com/office/officeart/2008/layout/VerticalCurvedList"/>
    <dgm:cxn modelId="{22B1CD43-5651-41EE-96E5-58BB3999EE44}" type="presParOf" srcId="{2552FF71-7FDA-4A5E-B6CF-F0AC31783594}" destId="{7EDAF2D9-0DDA-488B-9BCF-99C86553F051}" srcOrd="10" destOrd="0" presId="urn:microsoft.com/office/officeart/2008/layout/VerticalCurvedList"/>
    <dgm:cxn modelId="{E6588127-EB82-43E4-A0C8-604070941CAC}" type="presParOf" srcId="{7EDAF2D9-0DDA-488B-9BCF-99C86553F051}" destId="{77B5F4F1-CFAA-4E03-8180-1857793DEC8D}" srcOrd="0" destOrd="0" presId="urn:microsoft.com/office/officeart/2008/layout/VerticalCurvedList"/>
    <dgm:cxn modelId="{B04FFF2D-7A04-413B-AE2B-2A796C066884}" type="presParOf" srcId="{2552FF71-7FDA-4A5E-B6CF-F0AC31783594}" destId="{56CF8EA1-6503-4100-91C0-AB097C7F9C96}" srcOrd="11" destOrd="0" presId="urn:microsoft.com/office/officeart/2008/layout/VerticalCurvedList"/>
    <dgm:cxn modelId="{DB742AAA-3EAF-4F30-A8E6-45514921070F}" type="presParOf" srcId="{2552FF71-7FDA-4A5E-B6CF-F0AC31783594}" destId="{92907A9C-E6D8-43A5-8645-5E3103CA7462}" srcOrd="12" destOrd="0" presId="urn:microsoft.com/office/officeart/2008/layout/VerticalCurvedList"/>
    <dgm:cxn modelId="{C6691EEF-730E-43CB-8D0D-5710EB378E35}" type="presParOf" srcId="{92907A9C-E6D8-43A5-8645-5E3103CA7462}" destId="{9D8745F5-EC03-4F75-9C5D-7CCB687C27DC}" srcOrd="0" destOrd="0" presId="urn:microsoft.com/office/officeart/2008/layout/VerticalCurvedList"/>
    <dgm:cxn modelId="{AE529F2C-218D-4467-99B5-314B4EB8F8E2}" type="presParOf" srcId="{2552FF71-7FDA-4A5E-B6CF-F0AC31783594}" destId="{571245A0-8BA5-445C-8063-88820A09B55F}" srcOrd="13" destOrd="0" presId="urn:microsoft.com/office/officeart/2008/layout/VerticalCurvedList"/>
    <dgm:cxn modelId="{1C76FAC4-4F32-4947-B7C8-E5B1030A1AAC}" type="presParOf" srcId="{2552FF71-7FDA-4A5E-B6CF-F0AC31783594}" destId="{F67F403B-31E4-4DCE-942C-C81292F0C6EA}" srcOrd="14" destOrd="0" presId="urn:microsoft.com/office/officeart/2008/layout/VerticalCurvedList"/>
    <dgm:cxn modelId="{34B47D4E-5232-410A-A25D-9250BCA2EFC5}" type="presParOf" srcId="{F67F403B-31E4-4DCE-942C-C81292F0C6EA}" destId="{586BCA91-7D3B-42B7-86A8-006C474A49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42A17-703A-47D8-B870-FA78F4532F41}">
      <dsp:nvSpPr>
        <dsp:cNvPr id="0" name=""/>
        <dsp:cNvSpPr/>
      </dsp:nvSpPr>
      <dsp:spPr>
        <a:xfrm>
          <a:off x="-5544107" y="-847658"/>
          <a:ext cx="6592169" cy="6592169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832FE-4833-4D7D-9BF3-2F84E2276CC1}">
      <dsp:nvSpPr>
        <dsp:cNvPr id="0" name=""/>
        <dsp:cNvSpPr/>
      </dsp:nvSpPr>
      <dsp:spPr>
        <a:xfrm>
          <a:off x="333048" y="222610"/>
          <a:ext cx="10314251" cy="445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3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i="0" kern="1200" dirty="0">
            <a:solidFill>
              <a:schemeClr val="tx1"/>
            </a:solidFill>
          </a:endParaRPr>
        </a:p>
      </dsp:txBody>
      <dsp:txXfrm>
        <a:off x="333048" y="222610"/>
        <a:ext cx="10314251" cy="445025"/>
      </dsp:txXfrm>
    </dsp:sp>
    <dsp:sp modelId="{133A8F08-D1D7-421E-AC91-56464A530270}">
      <dsp:nvSpPr>
        <dsp:cNvPr id="0" name=""/>
        <dsp:cNvSpPr/>
      </dsp:nvSpPr>
      <dsp:spPr>
        <a:xfrm>
          <a:off x="54907" y="166982"/>
          <a:ext cx="556282" cy="556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470D2-8C99-4D34-BFB6-0B72983DE57E}">
      <dsp:nvSpPr>
        <dsp:cNvPr id="0" name=""/>
        <dsp:cNvSpPr/>
      </dsp:nvSpPr>
      <dsp:spPr>
        <a:xfrm>
          <a:off x="736059" y="823008"/>
          <a:ext cx="9911240" cy="580091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1024000" r="-1024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3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736059" y="823008"/>
        <a:ext cx="9911240" cy="580091"/>
      </dsp:txXfrm>
    </dsp:sp>
    <dsp:sp modelId="{DC129BED-E09C-480E-A7E1-FFE64B7391A6}">
      <dsp:nvSpPr>
        <dsp:cNvPr id="0" name=""/>
        <dsp:cNvSpPr/>
      </dsp:nvSpPr>
      <dsp:spPr>
        <a:xfrm>
          <a:off x="513335" y="853387"/>
          <a:ext cx="556282" cy="55628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B248F-7DB0-4B57-AFEC-B7145212D2B2}">
      <dsp:nvSpPr>
        <dsp:cNvPr id="0" name=""/>
        <dsp:cNvSpPr/>
      </dsp:nvSpPr>
      <dsp:spPr>
        <a:xfrm>
          <a:off x="956907" y="1557982"/>
          <a:ext cx="9690392" cy="445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3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b="0" i="0" kern="1200" dirty="0">
            <a:solidFill>
              <a:schemeClr val="tx1"/>
            </a:solidFill>
          </a:endParaRPr>
        </a:p>
      </dsp:txBody>
      <dsp:txXfrm>
        <a:off x="956907" y="1557982"/>
        <a:ext cx="9690392" cy="445025"/>
      </dsp:txXfrm>
    </dsp:sp>
    <dsp:sp modelId="{2F1D1DFB-3D3E-4C80-A785-71B4B72B040C}">
      <dsp:nvSpPr>
        <dsp:cNvPr id="0" name=""/>
        <dsp:cNvSpPr/>
      </dsp:nvSpPr>
      <dsp:spPr>
        <a:xfrm>
          <a:off x="678766" y="1502354"/>
          <a:ext cx="556282" cy="55628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01280-8A81-4DE1-BAB1-BD20A02D9DFF}">
      <dsp:nvSpPr>
        <dsp:cNvPr id="0" name=""/>
        <dsp:cNvSpPr/>
      </dsp:nvSpPr>
      <dsp:spPr>
        <a:xfrm>
          <a:off x="1027422" y="2171152"/>
          <a:ext cx="9619878" cy="554546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1024000" r="-1024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3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b="0" kern="1200" dirty="0">
            <a:solidFill>
              <a:schemeClr val="tx1"/>
            </a:solidFill>
          </a:endParaRPr>
        </a:p>
      </dsp:txBody>
      <dsp:txXfrm>
        <a:off x="1027422" y="2171152"/>
        <a:ext cx="9619878" cy="554546"/>
      </dsp:txXfrm>
    </dsp:sp>
    <dsp:sp modelId="{49CCF11E-868D-46FF-9C6C-D9AB43DA3D4F}">
      <dsp:nvSpPr>
        <dsp:cNvPr id="0" name=""/>
        <dsp:cNvSpPr/>
      </dsp:nvSpPr>
      <dsp:spPr>
        <a:xfrm>
          <a:off x="749280" y="2170284"/>
          <a:ext cx="556282" cy="55628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8854E-6E18-4D22-B89B-8DCD86DBB40E}">
      <dsp:nvSpPr>
        <dsp:cNvPr id="0" name=""/>
        <dsp:cNvSpPr/>
      </dsp:nvSpPr>
      <dsp:spPr>
        <a:xfrm>
          <a:off x="935976" y="2855008"/>
          <a:ext cx="9732255" cy="522696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1024000" r="-1024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3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b="0" kern="1200" dirty="0">
            <a:solidFill>
              <a:schemeClr val="tx1"/>
            </a:solidFill>
          </a:endParaRPr>
        </a:p>
      </dsp:txBody>
      <dsp:txXfrm>
        <a:off x="935976" y="2855008"/>
        <a:ext cx="9732255" cy="522696"/>
      </dsp:txXfrm>
    </dsp:sp>
    <dsp:sp modelId="{77B5F4F1-CFAA-4E03-8180-1857793DEC8D}">
      <dsp:nvSpPr>
        <dsp:cNvPr id="0" name=""/>
        <dsp:cNvSpPr/>
      </dsp:nvSpPr>
      <dsp:spPr>
        <a:xfrm>
          <a:off x="678766" y="2838215"/>
          <a:ext cx="556282" cy="55628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F8EA1-6503-4100-91C0-AB097C7F9C96}">
      <dsp:nvSpPr>
        <dsp:cNvPr id="0" name=""/>
        <dsp:cNvSpPr/>
      </dsp:nvSpPr>
      <dsp:spPr>
        <a:xfrm>
          <a:off x="736059" y="3561284"/>
          <a:ext cx="9911240" cy="445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0" kern="1200" dirty="0">
            <a:solidFill>
              <a:schemeClr val="tx1"/>
            </a:solidFill>
          </a:endParaRPr>
        </a:p>
      </dsp:txBody>
      <dsp:txXfrm>
        <a:off x="736059" y="3561284"/>
        <a:ext cx="9911240" cy="445025"/>
      </dsp:txXfrm>
    </dsp:sp>
    <dsp:sp modelId="{9D8745F5-EC03-4F75-9C5D-7CCB687C27DC}">
      <dsp:nvSpPr>
        <dsp:cNvPr id="0" name=""/>
        <dsp:cNvSpPr/>
      </dsp:nvSpPr>
      <dsp:spPr>
        <a:xfrm>
          <a:off x="435867" y="3475155"/>
          <a:ext cx="556282" cy="556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245A0-8BA5-445C-8063-88820A09B55F}">
      <dsp:nvSpPr>
        <dsp:cNvPr id="0" name=""/>
        <dsp:cNvSpPr/>
      </dsp:nvSpPr>
      <dsp:spPr>
        <a:xfrm>
          <a:off x="333048" y="4247688"/>
          <a:ext cx="10314251" cy="445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3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0" i="0" kern="1200" dirty="0">
            <a:solidFill>
              <a:schemeClr val="tx1"/>
            </a:solidFill>
          </a:endParaRPr>
        </a:p>
      </dsp:txBody>
      <dsp:txXfrm>
        <a:off x="333048" y="4247688"/>
        <a:ext cx="10314251" cy="445025"/>
      </dsp:txXfrm>
    </dsp:sp>
    <dsp:sp modelId="{586BCA91-7D3B-42B7-86A8-006C474A49F2}">
      <dsp:nvSpPr>
        <dsp:cNvPr id="0" name=""/>
        <dsp:cNvSpPr/>
      </dsp:nvSpPr>
      <dsp:spPr>
        <a:xfrm>
          <a:off x="54907" y="4173586"/>
          <a:ext cx="556282" cy="556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E9BBE98-C4C8-40B8-B035-8F6B5E548B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102DFC-D3DD-4B25-A396-0A5E2F1CF1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6422D9-BD8E-4107-847F-034C6CC86915}" type="datetimeFigureOut">
              <a:rPr lang="ru-RU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BA3E979-9B54-4F29-9BB7-293265045D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A469722-273A-43EC-9381-072155165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6AE131-99EF-45E0-A856-F6287C245F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DFBE78-AD09-4AA0-9E6C-96BE876E2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A999B09-1FC6-46A7-8386-8A47BC3395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888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9B09-1FC6-46A7-8386-8A47BC33956F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1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7351F529-6AB1-43AC-9254-50A729956D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11A59489-5913-4697-AF4C-0C251BEBD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5C6F4EDB-9300-427B-A106-17FA3DE3D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F23DA0-698D-4EAF-9EC5-1929E6B462D2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48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BDD78-D253-4F30-87D5-BF7AB64EE8BC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B10-63E5-4912-8446-7949D58E71A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25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45D0C-047A-4D32-9F6C-3432A74A7BE3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D01-AB56-4C9A-B07A-1CFAD23F95B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23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169A98-89AD-4E64-9B8D-2293E07881A9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43D4-36EB-46DD-8CDE-1C54E72484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30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0C510-2998-494E-8C29-A7A61F722212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DDA-B36B-4539-B3FE-823B36972EB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25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BA51A-24AA-4852-A2F3-490C489A738B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8712-BDC5-43ED-8652-C3207AFBEF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99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8D899-CC85-43B5-8A89-1AA13931C983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1D2-33CE-4CF9-A89B-86760EBF09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99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11996-3B16-4A94-9D1D-7298DF125979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2A48-74CB-48AB-9ACD-69F8863C0B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0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B55F3D-4DDB-4224-ADEC-DC4B365CA84F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90-BA24-4B9C-944A-DB269F2796F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79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168C5-A6CC-45EC-97DD-7EC5F025FDF3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F7CC-391B-469A-8AE6-1DDF3E52334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083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1DD86-6606-4ECE-86FC-3F4ABAE38DA3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AAB8-7A04-49F1-B1B0-5A2522B4C1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94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A2393-CC83-4C19-8ABC-35884726DFD4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66D-E743-497D-AE0A-893CA4B2E2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8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07E7B">
                <a:alpha val="21961"/>
              </a:srgbClr>
            </a:gs>
            <a:gs pos="67000">
              <a:schemeClr val="accent5">
                <a:lumMod val="45000"/>
                <a:lumOff val="55000"/>
              </a:schemeClr>
            </a:gs>
            <a:gs pos="85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233C40-37F4-40A3-8665-03D477C2E88C}" type="datetimeFigureOut">
              <a:rPr lang="ru-RU" smtClean="0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8662-C444-4D45-B217-36250F2BA5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3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007E7B">
                <a:alpha val="21961"/>
              </a:srgbClr>
            </a:gs>
            <a:gs pos="90000">
              <a:srgbClr val="A9DADF"/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550B8-8AFE-E311-547D-E8C43BAD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785F37-8488-93DA-61A5-7257181810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22" r="63799" b="9721"/>
          <a:stretch/>
        </p:blipFill>
        <p:spPr>
          <a:xfrm>
            <a:off x="-291279" y="1075083"/>
            <a:ext cx="7406306" cy="57725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3E01F-0359-66BF-EE55-E6A138B05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227" y="2141584"/>
            <a:ext cx="6292021" cy="19773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ru-RU" sz="5400" b="1" i="1" cap="all" dirty="0">
                <a:latin typeface="+mn-lt"/>
              </a:rPr>
              <a:t>НАЗВАНИЕ Доклада</a:t>
            </a:r>
          </a:p>
        </p:txBody>
      </p:sp>
      <p:sp>
        <p:nvSpPr>
          <p:cNvPr id="3075" name="Подзаголовок 4">
            <a:extLst>
              <a:ext uri="{FF2B5EF4-FFF2-40B4-BE49-F238E27FC236}">
                <a16:creationId xmlns:a16="http://schemas.microsoft.com/office/drawing/2014/main" id="{EFA05EE4-7BC0-46A9-4EE6-99BFB4D19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122" y="4716416"/>
            <a:ext cx="3824868" cy="1415772"/>
          </a:xfrm>
        </p:spPr>
        <p:txBody>
          <a:bodyPr wrap="square">
            <a:spAutoFit/>
          </a:bodyPr>
          <a:lstStyle/>
          <a:p>
            <a:pPr algn="r" eaLnBrk="1" hangingPunct="1">
              <a:spcBef>
                <a:spcPts val="600"/>
              </a:spcBef>
            </a:pPr>
            <a:r>
              <a:rPr lang="ru-RU" altLang="ru-RU" sz="2000" b="1" i="1" dirty="0">
                <a:solidFill>
                  <a:schemeClr val="tx1"/>
                </a:solidFill>
              </a:rPr>
              <a:t>ФИО</a:t>
            </a:r>
          </a:p>
          <a:p>
            <a:pPr algn="r" eaLnBrk="1" hangingPunct="1">
              <a:spcBef>
                <a:spcPts val="600"/>
              </a:spcBef>
            </a:pPr>
            <a:r>
              <a:rPr lang="ru-RU" altLang="ru-RU" sz="2000" b="1" i="1" dirty="0">
                <a:solidFill>
                  <a:schemeClr val="tx1"/>
                </a:solidFill>
              </a:rPr>
              <a:t>ДОЛЖНОСТЬ</a:t>
            </a:r>
            <a:endParaRPr lang="ru-RU" altLang="ru-RU" sz="2000" dirty="0">
              <a:solidFill>
                <a:schemeClr val="tx1"/>
              </a:solidFill>
            </a:endParaRPr>
          </a:p>
          <a:p>
            <a:pPr algn="r" eaLnBrk="1" hangingPunct="1"/>
            <a:r>
              <a:rPr lang="ru-RU" altLang="ru-RU" sz="2000" dirty="0">
                <a:solidFill>
                  <a:schemeClr val="tx1"/>
                </a:solidFill>
              </a:rPr>
              <a:t> 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sz="1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ДАТА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17202-C87F-C7AF-F37D-4263B85D6FF2}"/>
              </a:ext>
            </a:extLst>
          </p:cNvPr>
          <p:cNvSpPr txBox="1"/>
          <p:nvPr/>
        </p:nvSpPr>
        <p:spPr>
          <a:xfrm>
            <a:off x="10501515" y="292676"/>
            <a:ext cx="1672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Логотип</a:t>
            </a:r>
          </a:p>
          <a:p>
            <a:pPr algn="just"/>
            <a:r>
              <a:rPr lang="ru-RU" dirty="0"/>
              <a:t>учебного </a:t>
            </a:r>
          </a:p>
          <a:p>
            <a:pPr algn="just"/>
            <a:r>
              <a:rPr lang="ru-RU" dirty="0"/>
              <a:t>заведения </a:t>
            </a:r>
          </a:p>
          <a:p>
            <a:pPr algn="just"/>
            <a:r>
              <a:rPr lang="ru-RU" sz="1200" dirty="0"/>
              <a:t>(по желанию)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1B5991-BA1E-57F3-90D3-B0587C55D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750" y="269138"/>
            <a:ext cx="1255922" cy="8582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64C88F-B377-3E49-0D79-1FB00984CB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3103"/>
          <a:stretch/>
        </p:blipFill>
        <p:spPr>
          <a:xfrm>
            <a:off x="-179832" y="102903"/>
            <a:ext cx="1717110" cy="11619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5F90F9-FCE4-6A2E-DF19-2C8123596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5250" l="250" r="96000">
                        <a14:foregroundMark x1="1500" y1="42750" x2="21250" y2="13500"/>
                        <a14:foregroundMark x1="21250" y1="13500" x2="35500" y2="4750"/>
                        <a14:foregroundMark x1="35500" y1="4750" x2="58500" y2="4000"/>
                        <a14:foregroundMark x1="58500" y1="4000" x2="86750" y2="23500"/>
                        <a14:foregroundMark x1="86750" y1="23500" x2="96750" y2="37750"/>
                        <a14:foregroundMark x1="96750" y1="37750" x2="98000" y2="51750"/>
                        <a14:foregroundMark x1="98000" y1="51750" x2="91750" y2="75000"/>
                        <a14:foregroundMark x1="91750" y1="75000" x2="78589" y2="91338"/>
                        <a14:foregroundMark x1="68481" y1="95375" x2="53250" y2="99500"/>
                        <a14:foregroundMark x1="53250" y1="99500" x2="29500" y2="91500"/>
                        <a14:foregroundMark x1="29500" y1="91500" x2="16500" y2="82250"/>
                        <a14:foregroundMark x1="16500" y1="82250" x2="1000" y2="54750"/>
                        <a14:foregroundMark x1="1000" y1="54750" x2="250" y2="37250"/>
                        <a14:foregroundMark x1="36250" y1="80500" x2="46000" y2="95000"/>
                        <a14:foregroundMark x1="46000" y1="95000" x2="59000" y2="94250"/>
                        <a14:foregroundMark x1="59000" y1="94250" x2="75000" y2="84250"/>
                        <a14:foregroundMark x1="75000" y1="84250" x2="40500" y2="80000"/>
                        <a14:foregroundMark x1="40500" y1="80000" x2="20000" y2="83250"/>
                        <a14:foregroundMark x1="20000" y1="83250" x2="20000" y2="83250"/>
                        <a14:foregroundMark x1="31750" y1="80000" x2="38750" y2="90500"/>
                        <a14:foregroundMark x1="38750" y1="90500" x2="26250" y2="80500"/>
                        <a14:foregroundMark x1="26250" y1="80500" x2="24250" y2="81750"/>
                        <a14:foregroundMark x1="31000" y1="85500" x2="24750" y2="88000"/>
                        <a14:foregroundMark x1="27000" y1="85250" x2="35500" y2="85500"/>
                        <a14:foregroundMark x1="32000" y1="89250" x2="32750" y2="89750"/>
                        <a14:foregroundMark x1="49500" y1="82000" x2="54250" y2="88750"/>
                        <a14:foregroundMark x1="49750" y1="85500" x2="55250" y2="83750"/>
                        <a14:foregroundMark x1="46000" y1="88000" x2="50500" y2="88250"/>
                        <a14:foregroundMark x1="60250" y1="83250" x2="70000" y2="83000"/>
                        <a14:foregroundMark x1="61500" y1="85000" x2="61750" y2="83500"/>
                        <a14:foregroundMark x1="85000" y1="67500" x2="80500" y2="66000"/>
                        <a14:foregroundMark x1="84000" y1="65750" x2="62000" y2="58750"/>
                        <a14:foregroundMark x1="62000" y1="58750" x2="18250" y2="60500"/>
                        <a14:foregroundMark x1="18250" y1="60500" x2="10750" y2="71500"/>
                        <a14:foregroundMark x1="10750" y1="71500" x2="85250" y2="76750"/>
                        <a14:foregroundMark x1="85250" y1="76750" x2="77000" y2="61500"/>
                        <a14:foregroundMark x1="77000" y1="61500" x2="54500" y2="61500"/>
                        <a14:foregroundMark x1="32250" y1="61500" x2="19750" y2="70500"/>
                        <a14:foregroundMark x1="19750" y1="70500" x2="33750" y2="67250"/>
                        <a14:foregroundMark x1="33750" y1="67250" x2="14000" y2="67000"/>
                        <a14:foregroundMark x1="40250" y1="64250" x2="22500" y2="69000"/>
                        <a14:foregroundMark x1="22500" y1="69000" x2="15250" y2="65750"/>
                        <a14:foregroundMark x1="20750" y1="62250" x2="23000" y2="65000"/>
                        <a14:foregroundMark x1="42750" y1="63000" x2="32750" y2="75750"/>
                        <a14:foregroundMark x1="32750" y1="75750" x2="48000" y2="70750"/>
                        <a14:foregroundMark x1="48000" y1="70750" x2="35250" y2="65250"/>
                        <a14:foregroundMark x1="35250" y1="65250" x2="41250" y2="74500"/>
                        <a14:foregroundMark x1="37500" y1="67500" x2="38500" y2="69500"/>
                        <a14:foregroundMark x1="34000" y1="70250" x2="34250" y2="68500"/>
                        <a14:foregroundMark x1="38500" y1="70000" x2="35750" y2="71000"/>
                        <a14:foregroundMark x1="56250" y1="71000" x2="42500" y2="67750"/>
                        <a14:foregroundMark x1="42500" y1="67750" x2="53500" y2="72750"/>
                        <a14:foregroundMark x1="52750" y1="66250" x2="60000" y2="69750"/>
                        <a14:foregroundMark x1="53000" y1="68000" x2="45500" y2="65000"/>
                        <a14:foregroundMark x1="44000" y1="64750" x2="51500" y2="64250"/>
                        <a14:foregroundMark x1="64750" y1="65250" x2="65250" y2="73750"/>
                        <a14:foregroundMark x1="59000" y1="73250" x2="63250" y2="68000"/>
                        <a14:foregroundMark x1="62000" y1="67000" x2="68250" y2="64750"/>
                        <a14:foregroundMark x1="64750" y1="65750" x2="73250" y2="71250"/>
                        <a14:foregroundMark x1="60750" y1="66500" x2="60750" y2="66500"/>
                        <a14:foregroundMark x1="61500" y1="64250" x2="60750" y2="64750"/>
                        <a14:foregroundMark x1="73500" y1="65000" x2="72750" y2="71500"/>
                        <a14:foregroundMark x1="72250" y1="68250" x2="77250" y2="69500"/>
                        <a14:foregroundMark x1="85500" y1="64500" x2="85000" y2="69500"/>
                        <a14:foregroundMark x1="84250" y1="65250" x2="91750" y2="69750"/>
                        <a14:foregroundMark x1="88500" y1="62250" x2="88750" y2="67500"/>
                        <a14:foregroundMark x1="90250" y1="66500" x2="90250" y2="66500"/>
                        <a14:foregroundMark x1="94500" y1="45500" x2="89000" y2="32500"/>
                        <a14:foregroundMark x1="89000" y1="32500" x2="96000" y2="44500"/>
                        <a14:foregroundMark x1="93500" y1="48000" x2="57750" y2="45750"/>
                        <a14:foregroundMark x1="57750" y1="45750" x2="81750" y2="44500"/>
                        <a14:foregroundMark x1="81750" y1="44500" x2="65500" y2="41250"/>
                        <a14:foregroundMark x1="65500" y1="41250" x2="62750" y2="47000"/>
                        <a14:foregroundMark x1="83500" y1="37000" x2="71000" y2="29750"/>
                        <a14:foregroundMark x1="71000" y1="29750" x2="58250" y2="40750"/>
                        <a14:foregroundMark x1="58250" y1="40750" x2="59000" y2="41000"/>
                        <a14:foregroundMark x1="81500" y1="23500" x2="66500" y2="34250"/>
                        <a14:foregroundMark x1="66500" y1="34250" x2="65250" y2="15750"/>
                        <a14:foregroundMark x1="65250" y1="15750" x2="49000" y2="24250"/>
                        <a14:foregroundMark x1="49000" y1="24250" x2="51000" y2="33250"/>
                        <a14:foregroundMark x1="52250" y1="10750" x2="35000" y2="6500"/>
                        <a14:foregroundMark x1="35000" y1="6500" x2="23250" y2="13000"/>
                        <a14:foregroundMark x1="23250" y1="13000" x2="23000" y2="15500"/>
                        <a14:foregroundMark x1="51750" y1="15250" x2="29750" y2="28750"/>
                        <a14:foregroundMark x1="29750" y1="28750" x2="40500" y2="19000"/>
                        <a14:foregroundMark x1="40500" y1="19000" x2="27000" y2="18000"/>
                        <a14:foregroundMark x1="27000" y1="18000" x2="25750" y2="24500"/>
                        <a14:foregroundMark x1="37500" y1="3250" x2="50500" y2="2500"/>
                        <a14:foregroundMark x1="50500" y1="2500" x2="51250" y2="2500"/>
                        <a14:backgroundMark x1="75500" y1="95250" x2="74500" y2="95750"/>
                        <a14:backgroundMark x1="79500" y1="93750" x2="71500" y2="98500"/>
                        <a14:backgroundMark x1="79750" y1="92250" x2="78750" y2="93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2143" y="322815"/>
            <a:ext cx="785179" cy="7851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A508EF-DE38-A13C-2D5D-74695522AF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57" b="89646" l="2625" r="90000">
                        <a14:foregroundMark x1="18419" y1="50677" x2="23375" y2="48229"/>
                        <a14:foregroundMark x1="4063" y1="57766" x2="14668" y2="52529"/>
                        <a14:foregroundMark x1="23375" y1="48229" x2="33500" y2="65395"/>
                        <a14:foregroundMark x1="1938" y1="56131" x2="16813" y2="22343"/>
                        <a14:foregroundMark x1="16813" y1="22343" x2="31688" y2="58583"/>
                        <a14:foregroundMark x1="12276" y1="60039" x2="2625" y2="60763"/>
                        <a14:foregroundMark x1="31688" y1="58583" x2="21410" y2="59354"/>
                        <a14:foregroundMark x1="42250" y1="51771" x2="44375" y2="39510"/>
                        <a14:foregroundMark x1="53125" y1="48501" x2="52812" y2="31880"/>
                        <a14:foregroundMark x1="63625" y1="44142" x2="70688" y2="50136"/>
                        <a14:foregroundMark x1="79063" y1="10354" x2="75563" y2="11989"/>
                        <a14:foregroundMark x1="43313" y1="45504" x2="50000" y2="44142"/>
                        <a14:foregroundMark x1="53125" y1="7357" x2="54875" y2="40872"/>
                        <a14:foregroundMark x1="57329" y1="19619" x2="57688" y2="17984"/>
                        <a14:foregroundMark x1="57030" y1="20981" x2="57329" y2="19619"/>
                        <a14:foregroundMark x1="56313" y1="24251" x2="57030" y2="20981"/>
                        <a14:foregroundMark x1="69938" y1="17984" x2="70688" y2="24251"/>
                        <a14:foregroundMark x1="81563" y1="14986" x2="75563" y2="11989"/>
                        <a14:backgroundMark x1="56313" y1="20981" x2="56313" y2="20981"/>
                        <a14:backgroundMark x1="56313" y1="19619" x2="56313" y2="19619"/>
                        <a14:backgroundMark x1="58375" y1="24251" x2="58375" y2="24251"/>
                        <a14:backgroundMark x1="45063" y1="51771" x2="45063" y2="51771"/>
                        <a14:backgroundMark x1="16125" y1="57766" x2="16125" y2="57766"/>
                        <a14:backgroundMark x1="17500" y1="57766" x2="15625" y2="61853"/>
                        <a14:backgroundMark x1="13313" y1="65940" x2="19438" y2="65940"/>
                        <a14:backgroundMark x1="19438" y1="59946" x2="15188" y2="64033"/>
                        <a14:backgroundMark x1="13625" y1="59401" x2="13625" y2="59401"/>
                        <a14:backgroundMark x1="14000" y1="59401" x2="12875" y2="61580"/>
                        <a14:backgroundMark x1="14313" y1="62125" x2="14125" y2="60490"/>
                        <a14:backgroundMark x1="14250" y1="60490" x2="14063" y2="62125"/>
                        <a14:backgroundMark x1="14625" y1="59673" x2="14313" y2="65668"/>
                        <a14:backgroundMark x1="12063" y1="61580" x2="12812" y2="61308"/>
                        <a14:backgroundMark x1="16563" y1="54223" x2="16500" y2="55041"/>
                        <a14:backgroundMark x1="16125" y1="54223" x2="17563" y2="55313"/>
                        <a14:backgroundMark x1="21563" y1="63215" x2="19625" y2="59673"/>
                        <a14:backgroundMark x1="21063" y1="63760" x2="20625" y2="64305"/>
                        <a14:backgroundMark x1="21813" y1="62943" x2="16938" y2="52044"/>
                        <a14:backgroundMark x1="16938" y1="52044" x2="15500" y2="56131"/>
                      </a14:backgroundRemoval>
                    </a14:imgEffect>
                  </a14:imgLayer>
                </a14:imgProps>
              </a:ext>
            </a:extLst>
          </a:blip>
          <a:srcRect t="12108" r="58994"/>
          <a:stretch/>
        </p:blipFill>
        <p:spPr>
          <a:xfrm>
            <a:off x="2771486" y="447903"/>
            <a:ext cx="890340" cy="4719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F0A08D4-E275-B52D-111B-AC48792BA2A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10622" t="898" r="11027" b="20879"/>
          <a:stretch/>
        </p:blipFill>
        <p:spPr>
          <a:xfrm>
            <a:off x="6980250" y="295012"/>
            <a:ext cx="823030" cy="794427"/>
          </a:xfrm>
          <a:prstGeom prst="ellipse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F44033-D72F-19F6-03EE-4242C6CF08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89" b="93750" l="2703" r="95270">
                        <a14:foregroundMark x1="24673" y1="36736" x2="27703" y2="41667"/>
                        <a14:foregroundMark x1="3378" y1="2083" x2="17977" y2="25840"/>
                        <a14:foregroundMark x1="27703" y1="41667" x2="27703" y2="41667"/>
                        <a14:foregroundMark x1="31081" y1="50694" x2="30540" y2="54590"/>
                        <a14:foregroundMark x1="31543" y1="69696" x2="43919" y2="91667"/>
                        <a14:foregroundMark x1="46622" y1="94444" x2="52703" y2="82639"/>
                        <a14:foregroundMark x1="53994" y1="25874" x2="52782" y2="25813"/>
                        <a14:foregroundMark x1="58716" y1="44651" x2="65541" y2="44444"/>
                        <a14:foregroundMark x1="65541" y1="44444" x2="60249" y2="39965"/>
                        <a14:foregroundMark x1="39189" y1="43056" x2="40296" y2="42972"/>
                        <a14:foregroundMark x1="52292" y1="27765" x2="51285" y2="27585"/>
                        <a14:foregroundMark x1="94595" y1="2083" x2="87838" y2="13194"/>
                        <a14:foregroundMark x1="87838" y1="13194" x2="95270" y2="1389"/>
                        <a14:foregroundMark x1="39865" y1="45139" x2="57432" y2="45139"/>
                        <a14:foregroundMark x1="35135" y1="39583" x2="41892" y2="39583"/>
                        <a14:foregroundMark x1="35135" y1="32639" x2="47973" y2="24306"/>
                        <a14:foregroundMark x1="47973" y1="24306" x2="62162" y2="31250"/>
                        <a14:foregroundMark x1="62162" y1="31250" x2="55405" y2="40972"/>
                        <a14:foregroundMark x1="43919" y1="36806" x2="64189" y2="38889"/>
                        <a14:foregroundMark x1="64189" y1="38889" x2="58108" y2="44444"/>
                        <a14:foregroundMark x1="46622" y1="32639" x2="46622" y2="32639"/>
                        <a14:backgroundMark x1="35135" y1="31250" x2="36148" y2="30417"/>
                        <a14:backgroundMark x1="39831" y1="22339" x2="25676" y2="20833"/>
                        <a14:backgroundMark x1="25676" y1="20833" x2="33108" y2="31250"/>
                        <a14:backgroundMark x1="33108" y1="31250" x2="36666" y2="29281"/>
                        <a14:backgroundMark x1="49021" y1="22007" x2="49693" y2="22314"/>
                        <a14:backgroundMark x1="29054" y1="59722" x2="31169" y2="59179"/>
                        <a14:backgroundMark x1="25981" y1="54361" x2="20946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5702" y="406572"/>
            <a:ext cx="806991" cy="7851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515D94-C87F-24A4-FCA9-9D412CCC54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3122" y="294541"/>
            <a:ext cx="812203" cy="813453"/>
          </a:xfrm>
          <a:prstGeom prst="ellipse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B0F744-0F16-09C4-2600-41A2CD13CC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00532" y="292676"/>
            <a:ext cx="785024" cy="782407"/>
          </a:xfrm>
          <a:prstGeom prst="ellipse">
            <a:avLst/>
          </a:prstGeom>
        </p:spPr>
      </p:pic>
      <p:pic>
        <p:nvPicPr>
          <p:cNvPr id="1026" name="Picture 2" descr="WhatsApp Image 2024 03 12 at 11.47.49 1 2">
            <a:extLst>
              <a:ext uri="{FF2B5EF4-FFF2-40B4-BE49-F238E27FC236}">
                <a16:creationId xmlns:a16="http://schemas.microsoft.com/office/drawing/2014/main" id="{34E91511-1353-D5FC-9E63-5148D55E3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5093" b="60556" l="5760" r="92647">
                        <a14:foregroundMark x1="21936" y1="60648" x2="35417" y2="55741"/>
                        <a14:foregroundMark x1="22794" y1="50093" x2="33456" y2="46019"/>
                        <a14:foregroundMark x1="6005" y1="53333" x2="5760" y2="39167"/>
                        <a14:foregroundMark x1="5760" y1="39167" x2="16789" y2="40370"/>
                        <a14:foregroundMark x1="22878" y1="39069" x2="34559" y2="36574"/>
                        <a14:foregroundMark x1="16789" y1="40370" x2="19071" y2="39883"/>
                        <a14:foregroundMark x1="51162" y1="44069" x2="51838" y2="43704"/>
                        <a14:foregroundMark x1="47549" y1="46019" x2="48260" y2="45635"/>
                        <a14:foregroundMark x1="62377" y1="46204" x2="62377" y2="41111"/>
                        <a14:foregroundMark x1="92853" y1="45397" x2="92647" y2="46296"/>
                        <a14:foregroundMark x1="93365" y1="43167" x2="93223" y2="43788"/>
                        <a14:foregroundMark x1="92647" y1="46296" x2="92525" y2="46204"/>
                        <a14:backgroundMark x1="91667" y1="40463" x2="93750" y2="41111"/>
                        <a14:backgroundMark x1="92279" y1="44907" x2="92892" y2="44907"/>
                        <a14:backgroundMark x1="93137" y1="41111" x2="94975" y2="41852"/>
                        <a14:backgroundMark x1="93382" y1="45000" x2="93015" y2="45463"/>
                        <a14:backgroundMark x1="49142" y1="43241" x2="49387" y2="43148"/>
                        <a14:backgroundMark x1="49265" y1="43981" x2="49510" y2="44630"/>
                        <a14:backgroundMark x1="50000" y1="44907" x2="49510" y2="45000"/>
                        <a14:backgroundMark x1="49510" y1="44259" x2="49755" y2="45463"/>
                        <a14:backgroundMark x1="19118" y1="39815" x2="20466" y2="39444"/>
                        <a14:backgroundMark x1="20098" y1="40093" x2="23162" y2="3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03" b="36938"/>
          <a:stretch/>
        </p:blipFill>
        <p:spPr bwMode="auto">
          <a:xfrm>
            <a:off x="5870856" y="441607"/>
            <a:ext cx="957171" cy="3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2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618E1419-75FA-4F13-BCF5-B7F39CC6181E}"/>
              </a:ext>
            </a:extLst>
          </p:cNvPr>
          <p:cNvSpPr txBox="1"/>
          <p:nvPr/>
        </p:nvSpPr>
        <p:spPr>
          <a:xfrm>
            <a:off x="467009" y="787885"/>
            <a:ext cx="10893425" cy="10398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98450" indent="-285750" eaLnBrk="1" hangingPunct="1">
              <a:lnSpc>
                <a:spcPts val="2615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ТЕКСТ</a:t>
            </a:r>
          </a:p>
          <a:p>
            <a:pPr marL="298450" indent="-285750" eaLnBrk="1" hangingPunct="1">
              <a:lnSpc>
                <a:spcPts val="2615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ТЕКСТ</a:t>
            </a:r>
          </a:p>
          <a:p>
            <a:pPr marL="298450" indent="-285750" eaLnBrk="1" hangingPunct="1">
              <a:lnSpc>
                <a:spcPts val="2615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ТЕКСТ</a:t>
            </a:r>
          </a:p>
        </p:txBody>
      </p:sp>
      <p:sp>
        <p:nvSpPr>
          <p:cNvPr id="12291" name="object 5">
            <a:extLst>
              <a:ext uri="{FF2B5EF4-FFF2-40B4-BE49-F238E27FC236}">
                <a16:creationId xmlns:a16="http://schemas.microsoft.com/office/drawing/2014/main" id="{E1B13822-E9D2-49C8-A801-13BBE1FA3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2326915"/>
            <a:ext cx="11449050" cy="396875"/>
          </a:xfrm>
          <a:prstGeom prst="rect">
            <a:avLst/>
          </a:prstGeom>
          <a:solidFill>
            <a:srgbClr val="369DEA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667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13"/>
              </a:spcBef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  <a:latin typeface="Verdana" panose="020B0604030504040204" pitchFamily="34" charset="0"/>
              </a:rPr>
              <a:t>ТЕКСТ</a:t>
            </a:r>
            <a:endParaRPr lang="ru-RU" altLang="ru-RU" sz="2400">
              <a:latin typeface="Verdana" panose="020B060403050404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7B20946-030E-400B-BACE-CB6C28EDA48E}"/>
              </a:ext>
            </a:extLst>
          </p:cNvPr>
          <p:cNvSpPr/>
          <p:nvPr/>
        </p:nvSpPr>
        <p:spPr>
          <a:xfrm>
            <a:off x="177800" y="2910574"/>
            <a:ext cx="3935413" cy="3743325"/>
          </a:xfrm>
          <a:custGeom>
            <a:avLst/>
            <a:gdLst/>
            <a:ahLst/>
            <a:cxnLst/>
            <a:rect l="l" t="t" r="r" b="b"/>
            <a:pathLst>
              <a:path w="3769995" h="3347085">
                <a:moveTo>
                  <a:pt x="0" y="571990"/>
                </a:moveTo>
                <a:lnTo>
                  <a:pt x="1680943" y="571990"/>
                </a:lnTo>
                <a:lnTo>
                  <a:pt x="1680943" y="408009"/>
                </a:lnTo>
                <a:lnTo>
                  <a:pt x="1362654" y="408009"/>
                </a:lnTo>
                <a:lnTo>
                  <a:pt x="1884948" y="0"/>
                </a:lnTo>
                <a:lnTo>
                  <a:pt x="2407241" y="408009"/>
                </a:lnTo>
                <a:lnTo>
                  <a:pt x="2088952" y="408009"/>
                </a:lnTo>
                <a:lnTo>
                  <a:pt x="2088952" y="571990"/>
                </a:lnTo>
                <a:lnTo>
                  <a:pt x="3769895" y="571990"/>
                </a:lnTo>
                <a:lnTo>
                  <a:pt x="3769895" y="3346534"/>
                </a:lnTo>
                <a:lnTo>
                  <a:pt x="0" y="3346534"/>
                </a:lnTo>
                <a:lnTo>
                  <a:pt x="0" y="571990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12293" name="object 7">
            <a:extLst>
              <a:ext uri="{FF2B5EF4-FFF2-40B4-BE49-F238E27FC236}">
                <a16:creationId xmlns:a16="http://schemas.microsoft.com/office/drawing/2014/main" id="{C89EF7E7-F558-4891-8D60-4D510BB25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15189"/>
            <a:ext cx="38862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019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203864"/>
                </a:solidFill>
              </a:rPr>
              <a:t>ТЕКСТ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2000" b="1">
                <a:solidFill>
                  <a:srgbClr val="203864"/>
                </a:solidFill>
              </a:rPr>
              <a:t>ТЕКСТ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2000" b="1">
                <a:solidFill>
                  <a:srgbClr val="203864"/>
                </a:solidFill>
              </a:rPr>
              <a:t>ТЕКСТ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2000" b="1">
                <a:solidFill>
                  <a:srgbClr val="203864"/>
                </a:solidFill>
              </a:rPr>
              <a:t>ТЕКСТ</a:t>
            </a:r>
          </a:p>
        </p:txBody>
      </p:sp>
      <p:sp>
        <p:nvSpPr>
          <p:cNvPr id="12294" name="object 8">
            <a:extLst>
              <a:ext uri="{FF2B5EF4-FFF2-40B4-BE49-F238E27FC236}">
                <a16:creationId xmlns:a16="http://schemas.microsoft.com/office/drawing/2014/main" id="{02C07B83-4511-4BE5-8DF7-7024828C4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2" y="2910573"/>
            <a:ext cx="3768725" cy="3743325"/>
          </a:xfrm>
          <a:custGeom>
            <a:avLst/>
            <a:gdLst>
              <a:gd name="T0" fmla="*/ 0 w 3769995"/>
              <a:gd name="T1" fmla="*/ 715434 h 3347085"/>
              <a:gd name="T2" fmla="*/ 1679811 w 3769995"/>
              <a:gd name="T3" fmla="*/ 715434 h 3347085"/>
              <a:gd name="T4" fmla="*/ 1679811 w 3769995"/>
              <a:gd name="T5" fmla="*/ 510331 h 3347085"/>
              <a:gd name="T6" fmla="*/ 1361736 w 3769995"/>
              <a:gd name="T7" fmla="*/ 510331 h 3347085"/>
              <a:gd name="T8" fmla="*/ 1883678 w 3769995"/>
              <a:gd name="T9" fmla="*/ 0 h 3347085"/>
              <a:gd name="T10" fmla="*/ 2405619 w 3769995"/>
              <a:gd name="T11" fmla="*/ 510331 h 3347085"/>
              <a:gd name="T12" fmla="*/ 2087545 w 3769995"/>
              <a:gd name="T13" fmla="*/ 510331 h 3347085"/>
              <a:gd name="T14" fmla="*/ 2087545 w 3769995"/>
              <a:gd name="T15" fmla="*/ 715434 h 3347085"/>
              <a:gd name="T16" fmla="*/ 3767355 w 3769995"/>
              <a:gd name="T17" fmla="*/ 715434 h 3347085"/>
              <a:gd name="T18" fmla="*/ 3767355 w 3769995"/>
              <a:gd name="T19" fmla="*/ 4185784 h 3347085"/>
              <a:gd name="T20" fmla="*/ 0 w 3769995"/>
              <a:gd name="T21" fmla="*/ 4185784 h 3347085"/>
              <a:gd name="T22" fmla="*/ 0 w 3769995"/>
              <a:gd name="T23" fmla="*/ 715434 h 33470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69995"/>
              <a:gd name="T37" fmla="*/ 0 h 3347085"/>
              <a:gd name="T38" fmla="*/ 3769995 w 3769995"/>
              <a:gd name="T39" fmla="*/ 3347085 h 33470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69995" h="3347085">
                <a:moveTo>
                  <a:pt x="0" y="571990"/>
                </a:moveTo>
                <a:lnTo>
                  <a:pt x="1680943" y="571990"/>
                </a:lnTo>
                <a:lnTo>
                  <a:pt x="1680943" y="408009"/>
                </a:lnTo>
                <a:lnTo>
                  <a:pt x="1362654" y="408009"/>
                </a:lnTo>
                <a:lnTo>
                  <a:pt x="1884948" y="0"/>
                </a:lnTo>
                <a:lnTo>
                  <a:pt x="2407241" y="408009"/>
                </a:lnTo>
                <a:lnTo>
                  <a:pt x="2088952" y="408009"/>
                </a:lnTo>
                <a:lnTo>
                  <a:pt x="2088952" y="571990"/>
                </a:lnTo>
                <a:lnTo>
                  <a:pt x="3769895" y="571990"/>
                </a:lnTo>
                <a:lnTo>
                  <a:pt x="3769895" y="3346534"/>
                </a:lnTo>
                <a:lnTo>
                  <a:pt x="0" y="3346534"/>
                </a:lnTo>
                <a:lnTo>
                  <a:pt x="0" y="57199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5" name="object 10">
            <a:extLst>
              <a:ext uri="{FF2B5EF4-FFF2-40B4-BE49-F238E27FC236}">
                <a16:creationId xmlns:a16="http://schemas.microsoft.com/office/drawing/2014/main" id="{964240D3-8F8A-4A0F-ACC7-1DE209FB0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2910574"/>
            <a:ext cx="3770312" cy="3743325"/>
          </a:xfrm>
          <a:custGeom>
            <a:avLst/>
            <a:gdLst>
              <a:gd name="T0" fmla="*/ 0 w 3769995"/>
              <a:gd name="T1" fmla="*/ 715434 h 3347085"/>
              <a:gd name="T2" fmla="*/ 1681225 w 3769995"/>
              <a:gd name="T3" fmla="*/ 715434 h 3347085"/>
              <a:gd name="T4" fmla="*/ 1681225 w 3769995"/>
              <a:gd name="T5" fmla="*/ 510331 h 3347085"/>
              <a:gd name="T6" fmla="*/ 1362884 w 3769995"/>
              <a:gd name="T7" fmla="*/ 510331 h 3347085"/>
              <a:gd name="T8" fmla="*/ 1885265 w 3769995"/>
              <a:gd name="T9" fmla="*/ 0 h 3347085"/>
              <a:gd name="T10" fmla="*/ 2407645 w 3769995"/>
              <a:gd name="T11" fmla="*/ 510331 h 3347085"/>
              <a:gd name="T12" fmla="*/ 2089304 w 3769995"/>
              <a:gd name="T13" fmla="*/ 510331 h 3347085"/>
              <a:gd name="T14" fmla="*/ 2089304 w 3769995"/>
              <a:gd name="T15" fmla="*/ 715434 h 3347085"/>
              <a:gd name="T16" fmla="*/ 3770529 w 3769995"/>
              <a:gd name="T17" fmla="*/ 715434 h 3347085"/>
              <a:gd name="T18" fmla="*/ 3770529 w 3769995"/>
              <a:gd name="T19" fmla="*/ 4185784 h 3347085"/>
              <a:gd name="T20" fmla="*/ 0 w 3769995"/>
              <a:gd name="T21" fmla="*/ 4185784 h 3347085"/>
              <a:gd name="T22" fmla="*/ 0 w 3769995"/>
              <a:gd name="T23" fmla="*/ 715434 h 33470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69995"/>
              <a:gd name="T37" fmla="*/ 0 h 3347085"/>
              <a:gd name="T38" fmla="*/ 3769995 w 3769995"/>
              <a:gd name="T39" fmla="*/ 3347085 h 33470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69995" h="3347085">
                <a:moveTo>
                  <a:pt x="0" y="571990"/>
                </a:moveTo>
                <a:lnTo>
                  <a:pt x="1680943" y="571990"/>
                </a:lnTo>
                <a:lnTo>
                  <a:pt x="1680943" y="408009"/>
                </a:lnTo>
                <a:lnTo>
                  <a:pt x="1362654" y="408009"/>
                </a:lnTo>
                <a:lnTo>
                  <a:pt x="1884948" y="0"/>
                </a:lnTo>
                <a:lnTo>
                  <a:pt x="2407241" y="408009"/>
                </a:lnTo>
                <a:lnTo>
                  <a:pt x="2088952" y="408009"/>
                </a:lnTo>
                <a:lnTo>
                  <a:pt x="2088952" y="571990"/>
                </a:lnTo>
                <a:lnTo>
                  <a:pt x="3769895" y="571990"/>
                </a:lnTo>
                <a:lnTo>
                  <a:pt x="3769895" y="3346534"/>
                </a:lnTo>
                <a:lnTo>
                  <a:pt x="0" y="3346534"/>
                </a:lnTo>
                <a:lnTo>
                  <a:pt x="0" y="57199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6" name="object 7">
            <a:extLst>
              <a:ext uri="{FF2B5EF4-FFF2-40B4-BE49-F238E27FC236}">
                <a16:creationId xmlns:a16="http://schemas.microsoft.com/office/drawing/2014/main" id="{40E04E29-2B90-48A9-9AEF-EF20C936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3754438"/>
            <a:ext cx="38862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019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203864"/>
                </a:solidFill>
              </a:rPr>
              <a:t>ТЕКСТ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2000" b="1">
                <a:solidFill>
                  <a:srgbClr val="203864"/>
                </a:solidFill>
              </a:rPr>
              <a:t>ТЕКСТ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2000" b="1">
                <a:solidFill>
                  <a:srgbClr val="203864"/>
                </a:solidFill>
              </a:rPr>
              <a:t>ТЕКСТ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2000" b="1">
                <a:solidFill>
                  <a:srgbClr val="203864"/>
                </a:solidFill>
              </a:rPr>
              <a:t>ТЕКСТ</a:t>
            </a:r>
          </a:p>
        </p:txBody>
      </p:sp>
      <p:sp>
        <p:nvSpPr>
          <p:cNvPr id="12297" name="object 7">
            <a:extLst>
              <a:ext uri="{FF2B5EF4-FFF2-40B4-BE49-F238E27FC236}">
                <a16:creationId xmlns:a16="http://schemas.microsoft.com/office/drawing/2014/main" id="{04744B43-22C2-443B-9782-2B4BF0B20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3935413"/>
            <a:ext cx="3886200" cy="1325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3019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03864"/>
                </a:solidFill>
              </a:rPr>
              <a:t>ТЕКСТ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2000" b="1" dirty="0">
                <a:solidFill>
                  <a:srgbClr val="203864"/>
                </a:solidFill>
              </a:rPr>
              <a:t>ТЕКСТ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2000" b="1" dirty="0">
                <a:solidFill>
                  <a:srgbClr val="203864"/>
                </a:solidFill>
              </a:rPr>
              <a:t>ТЕКСТ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2000" b="1" dirty="0">
                <a:solidFill>
                  <a:srgbClr val="203864"/>
                </a:solidFill>
              </a:rPr>
              <a:t>ТЕКСТ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2B6421-0CD6-45A0-953A-FB7ACA21C882}"/>
              </a:ext>
            </a:extLst>
          </p:cNvPr>
          <p:cNvSpPr/>
          <p:nvPr/>
        </p:nvSpPr>
        <p:spPr>
          <a:xfrm>
            <a:off x="8585200" y="5153819"/>
            <a:ext cx="2933700" cy="995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F939D3A-ABCF-4440-8AF2-0210BA627DFF}"/>
              </a:ext>
            </a:extLst>
          </p:cNvPr>
          <p:cNvSpPr/>
          <p:nvPr/>
        </p:nvSpPr>
        <p:spPr>
          <a:xfrm>
            <a:off x="8538153" y="3537547"/>
            <a:ext cx="2933700" cy="1100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10FC6F-1890-4002-A637-9E81919338DF}"/>
              </a:ext>
            </a:extLst>
          </p:cNvPr>
          <p:cNvSpPr/>
          <p:nvPr/>
        </p:nvSpPr>
        <p:spPr>
          <a:xfrm>
            <a:off x="3068638" y="3054350"/>
            <a:ext cx="3770312" cy="1409700"/>
          </a:xfrm>
          <a:prstGeom prst="rect">
            <a:avLst/>
          </a:prstGeom>
          <a:solidFill>
            <a:srgbClr val="369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79D9E5-EFA6-40A9-8269-13B343E9EB0D}"/>
              </a:ext>
            </a:extLst>
          </p:cNvPr>
          <p:cNvSpPr/>
          <p:nvPr/>
        </p:nvSpPr>
        <p:spPr>
          <a:xfrm>
            <a:off x="571500" y="3759200"/>
            <a:ext cx="2122488" cy="1846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BF3E18-CF90-4925-B527-FAC15518FE14}"/>
              </a:ext>
            </a:extLst>
          </p:cNvPr>
          <p:cNvSpPr/>
          <p:nvPr/>
        </p:nvSpPr>
        <p:spPr>
          <a:xfrm>
            <a:off x="8585200" y="2190362"/>
            <a:ext cx="2933700" cy="939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ln w="0"/>
                <a:solidFill>
                  <a:schemeClr val="accent5">
                    <a:lumMod val="50000"/>
                  </a:schemeClr>
                </a:solidFill>
              </a:rPr>
              <a:t>ТЕКСТ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391B2F-3C07-4846-A8DD-200206EA9231}"/>
              </a:ext>
            </a:extLst>
          </p:cNvPr>
          <p:cNvSpPr/>
          <p:nvPr/>
        </p:nvSpPr>
        <p:spPr>
          <a:xfrm>
            <a:off x="8585200" y="858838"/>
            <a:ext cx="2933700" cy="939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930025-59C3-4C7E-BA8B-2E06553E07BC}"/>
              </a:ext>
            </a:extLst>
          </p:cNvPr>
          <p:cNvSpPr/>
          <p:nvPr/>
        </p:nvSpPr>
        <p:spPr>
          <a:xfrm>
            <a:off x="571500" y="1059259"/>
            <a:ext cx="2122488" cy="1846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0FE3C9EE-661D-4207-A22F-288D22487856}"/>
              </a:ext>
            </a:extLst>
          </p:cNvPr>
          <p:cNvSpPr/>
          <p:nvPr/>
        </p:nvSpPr>
        <p:spPr>
          <a:xfrm rot="19539957">
            <a:off x="6642100" y="2119313"/>
            <a:ext cx="1997075" cy="192087"/>
          </a:xfrm>
          <a:prstGeom prst="rightArrow">
            <a:avLst/>
          </a:prstGeom>
          <a:solidFill>
            <a:srgbClr val="369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трелка вправо 20">
            <a:extLst>
              <a:ext uri="{FF2B5EF4-FFF2-40B4-BE49-F238E27FC236}">
                <a16:creationId xmlns:a16="http://schemas.microsoft.com/office/drawing/2014/main" id="{61EF8C11-A97A-4CB8-AACA-AF60B1999BE8}"/>
              </a:ext>
            </a:extLst>
          </p:cNvPr>
          <p:cNvSpPr/>
          <p:nvPr/>
        </p:nvSpPr>
        <p:spPr>
          <a:xfrm rot="1875636">
            <a:off x="6705600" y="5141913"/>
            <a:ext cx="1997075" cy="192087"/>
          </a:xfrm>
          <a:prstGeom prst="rightArrow">
            <a:avLst/>
          </a:prstGeom>
          <a:solidFill>
            <a:srgbClr val="369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FC35DCAB-667A-4739-B15E-A9D6CA240701}"/>
              </a:ext>
            </a:extLst>
          </p:cNvPr>
          <p:cNvSpPr/>
          <p:nvPr/>
        </p:nvSpPr>
        <p:spPr>
          <a:xfrm rot="20542547">
            <a:off x="6919913" y="2895600"/>
            <a:ext cx="1584325" cy="192088"/>
          </a:xfrm>
          <a:prstGeom prst="rightArrow">
            <a:avLst/>
          </a:prstGeom>
          <a:solidFill>
            <a:srgbClr val="369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id="{2FB31AB9-EE00-47F2-AC2D-E8D0DB34E083}"/>
              </a:ext>
            </a:extLst>
          </p:cNvPr>
          <p:cNvSpPr/>
          <p:nvPr/>
        </p:nvSpPr>
        <p:spPr>
          <a:xfrm rot="959225">
            <a:off x="6958013" y="4013200"/>
            <a:ext cx="1584325" cy="192088"/>
          </a:xfrm>
          <a:prstGeom prst="rightArrow">
            <a:avLst/>
          </a:prstGeom>
          <a:solidFill>
            <a:srgbClr val="369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Объект 3">
            <a:extLst>
              <a:ext uri="{FF2B5EF4-FFF2-40B4-BE49-F238E27FC236}">
                <a16:creationId xmlns:a16="http://schemas.microsoft.com/office/drawing/2014/main" id="{3A54745A-2BB4-45CF-8109-D765C4BB2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275" y="1997075"/>
            <a:ext cx="11115675" cy="4344988"/>
          </a:xfrm>
        </p:spPr>
        <p:txBody>
          <a:bodyPr>
            <a:noAutofit/>
          </a:bodyPr>
          <a:lstStyle/>
          <a:p>
            <a:pPr marL="0" indent="0" algn="just" defTabSz="622300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текст</a:t>
            </a:r>
          </a:p>
          <a:p>
            <a:pPr marL="0" indent="0" algn="just" defTabSz="622300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текст</a:t>
            </a:r>
          </a:p>
          <a:p>
            <a:pPr marL="0" indent="0" algn="just" defTabSz="622300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Текст</a:t>
            </a:r>
          </a:p>
          <a:p>
            <a:pPr marL="0" indent="0" algn="just" defTabSz="622300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Текст</a:t>
            </a:r>
          </a:p>
          <a:p>
            <a:pPr marL="0" indent="0" algn="just" defTabSz="622300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Текст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3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Ваш текст</a:t>
            </a:r>
          </a:p>
          <a:p>
            <a:r>
              <a:rPr lang="ru-RU" i="1" dirty="0"/>
              <a:t>Примеры оформления слайдов в виде таблиц и схем предоставлены для вашего удобства</a:t>
            </a:r>
          </a:p>
        </p:txBody>
      </p:sp>
    </p:spTree>
    <p:extLst>
      <p:ext uri="{BB962C8B-B14F-4D97-AF65-F5344CB8AC3E}">
        <p14:creationId xmlns:p14="http://schemas.microsoft.com/office/powerpoint/2010/main" val="214757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F17664-8E8D-4975-AD67-A7A2D353E498}"/>
              </a:ext>
            </a:extLst>
          </p:cNvPr>
          <p:cNvSpPr/>
          <p:nvPr/>
        </p:nvSpPr>
        <p:spPr>
          <a:xfrm>
            <a:off x="9210675" y="848638"/>
            <a:ext cx="2706688" cy="1108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C04787-54C0-4A35-A492-7496AF501C84}"/>
              </a:ext>
            </a:extLst>
          </p:cNvPr>
          <p:cNvSpPr/>
          <p:nvPr/>
        </p:nvSpPr>
        <p:spPr>
          <a:xfrm>
            <a:off x="9218613" y="3821906"/>
            <a:ext cx="2703512" cy="10080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  <a:p>
            <a:pPr algn="ctr" eaLnBrk="1" hangingPunct="1">
              <a:lnSpc>
                <a:spcPct val="85000"/>
              </a:lnSpc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606C5C-B9BA-48F7-84BE-C6ED6CC41F52}"/>
              </a:ext>
            </a:extLst>
          </p:cNvPr>
          <p:cNvSpPr/>
          <p:nvPr/>
        </p:nvSpPr>
        <p:spPr>
          <a:xfrm>
            <a:off x="9210675" y="2404268"/>
            <a:ext cx="2703513" cy="10207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  <a:p>
            <a:pPr algn="ctr" eaLnBrk="1" hangingPunct="1">
              <a:lnSpc>
                <a:spcPct val="85000"/>
              </a:lnSpc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Выноска: стрелка вниз 11">
            <a:extLst>
              <a:ext uri="{FF2B5EF4-FFF2-40B4-BE49-F238E27FC236}">
                <a16:creationId xmlns:a16="http://schemas.microsoft.com/office/drawing/2014/main" id="{ADFD7FD4-C9C5-4E2C-BCB2-133216F3FB28}"/>
              </a:ext>
            </a:extLst>
          </p:cNvPr>
          <p:cNvSpPr/>
          <p:nvPr/>
        </p:nvSpPr>
        <p:spPr>
          <a:xfrm>
            <a:off x="4300538" y="1038923"/>
            <a:ext cx="3770312" cy="1635125"/>
          </a:xfrm>
          <a:prstGeom prst="downArrowCallou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ts val="248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ТЕКСТ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CCF4ABE-C047-486D-B852-995ECF87FAF7}"/>
              </a:ext>
            </a:extLst>
          </p:cNvPr>
          <p:cNvSpPr/>
          <p:nvPr/>
        </p:nvSpPr>
        <p:spPr>
          <a:xfrm>
            <a:off x="4300538" y="3054978"/>
            <a:ext cx="3770312" cy="1409700"/>
          </a:xfrm>
          <a:prstGeom prst="rect">
            <a:avLst/>
          </a:prstGeom>
          <a:solidFill>
            <a:srgbClr val="369DEA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ТЕКСТ</a:t>
            </a:r>
          </a:p>
        </p:txBody>
      </p:sp>
      <p:sp>
        <p:nvSpPr>
          <p:cNvPr id="20" name="Выноска: стрелка вверх 12">
            <a:extLst>
              <a:ext uri="{FF2B5EF4-FFF2-40B4-BE49-F238E27FC236}">
                <a16:creationId xmlns:a16="http://schemas.microsoft.com/office/drawing/2014/main" id="{68AF525C-2FCD-4F32-8010-E1CE39C9C80D}"/>
              </a:ext>
            </a:extLst>
          </p:cNvPr>
          <p:cNvSpPr/>
          <p:nvPr/>
        </p:nvSpPr>
        <p:spPr>
          <a:xfrm>
            <a:off x="4300538" y="4639469"/>
            <a:ext cx="3770312" cy="1589088"/>
          </a:xfrm>
          <a:prstGeom prst="upArrowCallou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ts val="248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ТЕКСТ</a:t>
            </a:r>
          </a:p>
        </p:txBody>
      </p:sp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id="{C1D796DF-80E5-4845-97F3-9C79631C6447}"/>
              </a:ext>
            </a:extLst>
          </p:cNvPr>
          <p:cNvSpPr/>
          <p:nvPr/>
        </p:nvSpPr>
        <p:spPr>
          <a:xfrm>
            <a:off x="8296275" y="1300956"/>
            <a:ext cx="552450" cy="4852987"/>
          </a:xfrm>
          <a:prstGeom prst="rightBrace">
            <a:avLst>
              <a:gd name="adj1" fmla="val 39874"/>
              <a:gd name="adj2" fmla="val 50626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9D59959-F148-460F-BE71-F6B6EEAA30F4}"/>
              </a:ext>
            </a:extLst>
          </p:cNvPr>
          <p:cNvSpPr/>
          <p:nvPr/>
        </p:nvSpPr>
        <p:spPr>
          <a:xfrm>
            <a:off x="441325" y="1402675"/>
            <a:ext cx="3422650" cy="39528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ТЕКСТ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7032D0-3642-44C4-BB1C-DC141BDCA022}"/>
              </a:ext>
            </a:extLst>
          </p:cNvPr>
          <p:cNvSpPr/>
          <p:nvPr/>
        </p:nvSpPr>
        <p:spPr>
          <a:xfrm>
            <a:off x="441325" y="2717005"/>
            <a:ext cx="3422650" cy="39528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ТЕКСТ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15EED61-1408-4BF4-98E6-B9DB88C1FE9A}"/>
              </a:ext>
            </a:extLst>
          </p:cNvPr>
          <p:cNvSpPr/>
          <p:nvPr/>
        </p:nvSpPr>
        <p:spPr>
          <a:xfrm>
            <a:off x="441325" y="4069390"/>
            <a:ext cx="3422650" cy="39528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ТЕКСТ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4C04BAA-F341-4E8B-9E38-039FC1458150}"/>
              </a:ext>
            </a:extLst>
          </p:cNvPr>
          <p:cNvSpPr/>
          <p:nvPr/>
        </p:nvSpPr>
        <p:spPr>
          <a:xfrm>
            <a:off x="9232900" y="5156200"/>
            <a:ext cx="2701925" cy="13652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  <a:p>
            <a:pPr algn="ctr" eaLnBrk="1" hangingPunct="1">
              <a:lnSpc>
                <a:spcPct val="85000"/>
              </a:lnSpc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D681B9-59D8-4618-8A7E-A24A56B96107}"/>
              </a:ext>
            </a:extLst>
          </p:cNvPr>
          <p:cNvSpPr/>
          <p:nvPr/>
        </p:nvSpPr>
        <p:spPr>
          <a:xfrm>
            <a:off x="8952291" y="1447513"/>
            <a:ext cx="2728913" cy="11350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6DE939-A359-4730-8E88-27A7D8E3277C}"/>
              </a:ext>
            </a:extLst>
          </p:cNvPr>
          <p:cNvSpPr/>
          <p:nvPr/>
        </p:nvSpPr>
        <p:spPr>
          <a:xfrm>
            <a:off x="9001491" y="3114993"/>
            <a:ext cx="2692400" cy="2632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6" name="Выноска: стрелка вниз 11">
            <a:extLst>
              <a:ext uri="{FF2B5EF4-FFF2-40B4-BE49-F238E27FC236}">
                <a16:creationId xmlns:a16="http://schemas.microsoft.com/office/drawing/2014/main" id="{0A76D331-C989-4A24-BBBB-B9D2CC7BA414}"/>
              </a:ext>
            </a:extLst>
          </p:cNvPr>
          <p:cNvSpPr/>
          <p:nvPr/>
        </p:nvSpPr>
        <p:spPr>
          <a:xfrm>
            <a:off x="1250156" y="836077"/>
            <a:ext cx="6199187" cy="1438275"/>
          </a:xfrm>
          <a:prstGeom prst="downArrowCallou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66750" eaLnBrk="1" hangingPunct="1">
              <a:lnSpc>
                <a:spcPts val="248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ТЕКСТ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BF5A538-FE82-429F-955E-28BD061EA4A4}"/>
              </a:ext>
            </a:extLst>
          </p:cNvPr>
          <p:cNvSpPr/>
          <p:nvPr/>
        </p:nvSpPr>
        <p:spPr>
          <a:xfrm>
            <a:off x="1564481" y="2788349"/>
            <a:ext cx="5570537" cy="1408112"/>
          </a:xfrm>
          <a:prstGeom prst="rect">
            <a:avLst/>
          </a:prstGeom>
          <a:solidFill>
            <a:srgbClr val="369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ТЕКСТ</a:t>
            </a:r>
          </a:p>
        </p:txBody>
      </p:sp>
      <p:sp>
        <p:nvSpPr>
          <p:cNvPr id="20" name="Выноска: стрелка вверх 12">
            <a:extLst>
              <a:ext uri="{FF2B5EF4-FFF2-40B4-BE49-F238E27FC236}">
                <a16:creationId xmlns:a16="http://schemas.microsoft.com/office/drawing/2014/main" id="{CC3EF46A-EC44-48F4-8A77-D6EB07E6E37C}"/>
              </a:ext>
            </a:extLst>
          </p:cNvPr>
          <p:cNvSpPr/>
          <p:nvPr/>
        </p:nvSpPr>
        <p:spPr>
          <a:xfrm>
            <a:off x="890586" y="4431031"/>
            <a:ext cx="6918325" cy="1912937"/>
          </a:xfrm>
          <a:prstGeom prst="upArrowCallou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66750" eaLnBrk="1" hangingPunct="1">
              <a:lnSpc>
                <a:spcPts val="248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ТЕКСТ</a:t>
            </a:r>
          </a:p>
        </p:txBody>
      </p:sp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id="{7E96C8E0-9405-46BB-BC01-014B72391645}"/>
              </a:ext>
            </a:extLst>
          </p:cNvPr>
          <p:cNvSpPr/>
          <p:nvPr/>
        </p:nvSpPr>
        <p:spPr>
          <a:xfrm>
            <a:off x="8139907" y="842867"/>
            <a:ext cx="398462" cy="5299075"/>
          </a:xfrm>
          <a:prstGeom prst="rightBrace">
            <a:avLst>
              <a:gd name="adj1" fmla="val 69590"/>
              <a:gd name="adj2" fmla="val 50626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A864DD-8BA4-4DD1-A1A7-09821249D9F2}"/>
              </a:ext>
            </a:extLst>
          </p:cNvPr>
          <p:cNvSpPr/>
          <p:nvPr/>
        </p:nvSpPr>
        <p:spPr>
          <a:xfrm>
            <a:off x="9010650" y="581310"/>
            <a:ext cx="2971800" cy="13398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C5AB4D-4B8C-4A05-B99A-97DE2B1B0467}"/>
              </a:ext>
            </a:extLst>
          </p:cNvPr>
          <p:cNvSpPr/>
          <p:nvPr/>
        </p:nvSpPr>
        <p:spPr>
          <a:xfrm>
            <a:off x="9010649" y="2601380"/>
            <a:ext cx="2943225" cy="9731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40B6AA6-D68E-4E4D-B93E-34419723E0C1}"/>
              </a:ext>
            </a:extLst>
          </p:cNvPr>
          <p:cNvSpPr/>
          <p:nvPr/>
        </p:nvSpPr>
        <p:spPr>
          <a:xfrm>
            <a:off x="4667250" y="1551486"/>
            <a:ext cx="3497263" cy="1409700"/>
          </a:xfrm>
          <a:prstGeom prst="rect">
            <a:avLst/>
          </a:prstGeom>
          <a:solidFill>
            <a:srgbClr val="369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текст</a:t>
            </a:r>
          </a:p>
        </p:txBody>
      </p:sp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id="{974D27DC-E94F-4DD4-8264-7FEB2F1491CE}"/>
              </a:ext>
            </a:extLst>
          </p:cNvPr>
          <p:cNvSpPr/>
          <p:nvPr/>
        </p:nvSpPr>
        <p:spPr>
          <a:xfrm>
            <a:off x="8261350" y="886087"/>
            <a:ext cx="458788" cy="2590800"/>
          </a:xfrm>
          <a:prstGeom prst="rightBrace">
            <a:avLst>
              <a:gd name="adj1" fmla="val 48718"/>
              <a:gd name="adj2" fmla="val 50626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1C96BA-B3E6-4B90-98B0-F3358012C71D}"/>
              </a:ext>
            </a:extLst>
          </p:cNvPr>
          <p:cNvSpPr/>
          <p:nvPr/>
        </p:nvSpPr>
        <p:spPr>
          <a:xfrm>
            <a:off x="431799" y="3953336"/>
            <a:ext cx="3770313" cy="1409700"/>
          </a:xfrm>
          <a:prstGeom prst="rect">
            <a:avLst/>
          </a:prstGeom>
          <a:solidFill>
            <a:srgbClr val="369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ТЕКСТ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CEE57021-E5F7-4851-9611-7FFC7F6DB70A}"/>
              </a:ext>
            </a:extLst>
          </p:cNvPr>
          <p:cNvSpPr/>
          <p:nvPr/>
        </p:nvSpPr>
        <p:spPr>
          <a:xfrm>
            <a:off x="4368800" y="3476887"/>
            <a:ext cx="385763" cy="2387600"/>
          </a:xfrm>
          <a:prstGeom prst="rightBrace">
            <a:avLst>
              <a:gd name="adj1" fmla="val 63374"/>
              <a:gd name="adj2" fmla="val 50626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FB585-51DA-48AF-B9E0-828A43262BF5}"/>
              </a:ext>
            </a:extLst>
          </p:cNvPr>
          <p:cNvSpPr/>
          <p:nvPr/>
        </p:nvSpPr>
        <p:spPr>
          <a:xfrm>
            <a:off x="4944268" y="4996125"/>
            <a:ext cx="2943225" cy="868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097EBEE-4451-415F-AB22-2905DA6E25D2}"/>
              </a:ext>
            </a:extLst>
          </p:cNvPr>
          <p:cNvSpPr/>
          <p:nvPr/>
        </p:nvSpPr>
        <p:spPr>
          <a:xfrm>
            <a:off x="4944268" y="3574518"/>
            <a:ext cx="2943225" cy="868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204E80B-7099-4B24-87A2-55E7047BE1F0}"/>
              </a:ext>
            </a:extLst>
          </p:cNvPr>
          <p:cNvGraphicFramePr/>
          <p:nvPr/>
        </p:nvGraphicFramePr>
        <p:xfrm>
          <a:off x="706860" y="1347537"/>
          <a:ext cx="10723139" cy="489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8620CCC-D804-43B6-A0F7-8F51B3A8E108}"/>
              </a:ext>
            </a:extLst>
          </p:cNvPr>
          <p:cNvSpPr/>
          <p:nvPr/>
        </p:nvSpPr>
        <p:spPr>
          <a:xfrm>
            <a:off x="434181" y="855663"/>
            <a:ext cx="5559425" cy="1295400"/>
          </a:xfrm>
          <a:prstGeom prst="roundRect">
            <a:avLst/>
          </a:prstGeom>
          <a:solidFill>
            <a:srgbClr val="369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3C9B9B7-80EA-4AE2-A8C6-B601E8950CFA}"/>
              </a:ext>
            </a:extLst>
          </p:cNvPr>
          <p:cNvSpPr/>
          <p:nvPr/>
        </p:nvSpPr>
        <p:spPr>
          <a:xfrm>
            <a:off x="6629400" y="855663"/>
            <a:ext cx="5075237" cy="1295400"/>
          </a:xfrm>
          <a:prstGeom prst="roundRect">
            <a:avLst/>
          </a:prstGeom>
          <a:solidFill>
            <a:srgbClr val="369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</a:p>
        </p:txBody>
      </p:sp>
      <p:sp>
        <p:nvSpPr>
          <p:cNvPr id="47" name="Скругленный прямоугольник 7">
            <a:extLst>
              <a:ext uri="{FF2B5EF4-FFF2-40B4-BE49-F238E27FC236}">
                <a16:creationId xmlns:a16="http://schemas.microsoft.com/office/drawing/2014/main" id="{63304E97-7D02-4D69-8E69-1A5D3445EB6D}"/>
              </a:ext>
            </a:extLst>
          </p:cNvPr>
          <p:cNvSpPr/>
          <p:nvPr/>
        </p:nvSpPr>
        <p:spPr bwMode="auto">
          <a:xfrm>
            <a:off x="215900" y="2737668"/>
            <a:ext cx="2063750" cy="1655763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050" tIns="19050" rIns="19050" bIns="19050" spcCol="1270" anchor="ctr"/>
          <a:lstStyle/>
          <a:p>
            <a:pPr algn="ctr" defTabSz="666750" eaLnBrk="1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45" name="Скругленный прямоугольник 10">
            <a:extLst>
              <a:ext uri="{FF2B5EF4-FFF2-40B4-BE49-F238E27FC236}">
                <a16:creationId xmlns:a16="http://schemas.microsoft.com/office/drawing/2014/main" id="{2BE4B462-B925-4389-97F6-942BEA760302}"/>
              </a:ext>
            </a:extLst>
          </p:cNvPr>
          <p:cNvSpPr/>
          <p:nvPr/>
        </p:nvSpPr>
        <p:spPr bwMode="auto">
          <a:xfrm>
            <a:off x="2389188" y="2694567"/>
            <a:ext cx="2017712" cy="1655763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050" tIns="19050" rIns="19050" bIns="19050" spcCol="1270" anchor="ctr"/>
          <a:lstStyle/>
          <a:p>
            <a:pPr algn="ctr" defTabSz="666750" eaLnBrk="1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43" name="Скругленный прямоугольник 13">
            <a:extLst>
              <a:ext uri="{FF2B5EF4-FFF2-40B4-BE49-F238E27FC236}">
                <a16:creationId xmlns:a16="http://schemas.microsoft.com/office/drawing/2014/main" id="{E8832F95-F0C4-4D66-BEFF-CDC07A6BDDF3}"/>
              </a:ext>
            </a:extLst>
          </p:cNvPr>
          <p:cNvSpPr/>
          <p:nvPr/>
        </p:nvSpPr>
        <p:spPr bwMode="auto">
          <a:xfrm>
            <a:off x="344487" y="4936935"/>
            <a:ext cx="5738812" cy="690563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050" tIns="19050" rIns="19050" bIns="19050" spcCol="127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41" name="Скругленный прямоугольник 16">
            <a:extLst>
              <a:ext uri="{FF2B5EF4-FFF2-40B4-BE49-F238E27FC236}">
                <a16:creationId xmlns:a16="http://schemas.microsoft.com/office/drawing/2014/main" id="{751956A7-7B76-4B0F-9319-E0C38D0F5A13}"/>
              </a:ext>
            </a:extLst>
          </p:cNvPr>
          <p:cNvSpPr/>
          <p:nvPr/>
        </p:nvSpPr>
        <p:spPr bwMode="auto">
          <a:xfrm>
            <a:off x="4503489" y="2694567"/>
            <a:ext cx="1649412" cy="1655763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050" tIns="19050" rIns="19050" bIns="19050" spcCol="1270" anchor="ctr"/>
          <a:lstStyle/>
          <a:p>
            <a:pPr algn="ctr" defTabSz="666750" eaLnBrk="1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37" name="Скругленный прямоугольник 21">
            <a:extLst>
              <a:ext uri="{FF2B5EF4-FFF2-40B4-BE49-F238E27FC236}">
                <a16:creationId xmlns:a16="http://schemas.microsoft.com/office/drawing/2014/main" id="{E28E2B9A-C9DA-4FAD-88A1-F9285851CFB7}"/>
              </a:ext>
            </a:extLst>
          </p:cNvPr>
          <p:cNvSpPr/>
          <p:nvPr/>
        </p:nvSpPr>
        <p:spPr bwMode="auto">
          <a:xfrm>
            <a:off x="6732588" y="2694567"/>
            <a:ext cx="5040313" cy="752475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050" tIns="19050" rIns="19050" bIns="19050" spcCol="1270" anchor="ctr"/>
          <a:lstStyle/>
          <a:p>
            <a:pPr algn="ctr" defTabSz="666750" eaLnBrk="1" hangingPunct="1">
              <a:lnSpc>
                <a:spcPct val="85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35" name="Скругленный прямоугольник 24">
            <a:extLst>
              <a:ext uri="{FF2B5EF4-FFF2-40B4-BE49-F238E27FC236}">
                <a16:creationId xmlns:a16="http://schemas.microsoft.com/office/drawing/2014/main" id="{3ADA3B0E-82BD-4F63-9362-CF0D77BC2DF3}"/>
              </a:ext>
            </a:extLst>
          </p:cNvPr>
          <p:cNvSpPr/>
          <p:nvPr/>
        </p:nvSpPr>
        <p:spPr bwMode="auto">
          <a:xfrm>
            <a:off x="6629400" y="3744118"/>
            <a:ext cx="1822450" cy="129540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050" tIns="19050" rIns="19050" bIns="19050" spcCol="1270" anchor="ctr"/>
          <a:lstStyle/>
          <a:p>
            <a:pPr algn="ctr" defTabSz="666750" eaLnBrk="1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33" name="Скругленный прямоугольник 27">
            <a:extLst>
              <a:ext uri="{FF2B5EF4-FFF2-40B4-BE49-F238E27FC236}">
                <a16:creationId xmlns:a16="http://schemas.microsoft.com/office/drawing/2014/main" id="{51F5C85B-BE3A-44B7-A53C-7A9FD765EDFE}"/>
              </a:ext>
            </a:extLst>
          </p:cNvPr>
          <p:cNvSpPr/>
          <p:nvPr/>
        </p:nvSpPr>
        <p:spPr bwMode="auto">
          <a:xfrm>
            <a:off x="8535988" y="3744118"/>
            <a:ext cx="1655762" cy="129540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050" tIns="19050" rIns="19050" bIns="19050" spcCol="1270" anchor="ctr"/>
          <a:lstStyle/>
          <a:p>
            <a:pPr algn="ctr" defTabSz="666750" eaLnBrk="1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3FD7A9FE-DEEB-47EC-BF0A-19E5A0F992C4}"/>
              </a:ext>
            </a:extLst>
          </p:cNvPr>
          <p:cNvSpPr/>
          <p:nvPr/>
        </p:nvSpPr>
        <p:spPr bwMode="auto">
          <a:xfrm>
            <a:off x="10301288" y="3748478"/>
            <a:ext cx="1655762" cy="129540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050" tIns="19050" rIns="19050" bIns="19050" spcCol="1270" anchor="ctr"/>
          <a:lstStyle/>
          <a:p>
            <a:pPr algn="ctr" defTabSz="666750" eaLnBrk="1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29" name="Скругленный прямоугольник 33">
            <a:extLst>
              <a:ext uri="{FF2B5EF4-FFF2-40B4-BE49-F238E27FC236}">
                <a16:creationId xmlns:a16="http://schemas.microsoft.com/office/drawing/2014/main" id="{F44B55D0-E46F-4275-8CCA-8201BB3E3DBB}"/>
              </a:ext>
            </a:extLst>
          </p:cNvPr>
          <p:cNvSpPr/>
          <p:nvPr/>
        </p:nvSpPr>
        <p:spPr bwMode="auto">
          <a:xfrm>
            <a:off x="6732588" y="5384800"/>
            <a:ext cx="5040312" cy="59055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050" tIns="19050" rIns="19050" bIns="19050" spcCol="1270" anchor="ctr"/>
          <a:lstStyle/>
          <a:p>
            <a:pPr algn="ctr" defTabSz="666750" eaLnBrk="1" hangingPunct="1">
              <a:lnSpc>
                <a:spcPct val="85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B379DBD8-799E-4CAE-BD5D-76D569FBF2F4}"/>
              </a:ext>
            </a:extLst>
          </p:cNvPr>
          <p:cNvSpPr/>
          <p:nvPr/>
        </p:nvSpPr>
        <p:spPr>
          <a:xfrm>
            <a:off x="4255469" y="3119402"/>
            <a:ext cx="3489325" cy="1001712"/>
          </a:xfrm>
          <a:prstGeom prst="roundRect">
            <a:avLst>
              <a:gd name="adj" fmla="val 10000"/>
            </a:avLst>
          </a:prstGeom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46AAA10B-4A12-43B3-9A2A-010BAD958BCD}"/>
              </a:ext>
            </a:extLst>
          </p:cNvPr>
          <p:cNvSpPr/>
          <p:nvPr/>
        </p:nvSpPr>
        <p:spPr>
          <a:xfrm>
            <a:off x="4251912" y="5073649"/>
            <a:ext cx="3489325" cy="873125"/>
          </a:xfrm>
          <a:prstGeom prst="roundRect">
            <a:avLst>
              <a:gd name="adj" fmla="val 10000"/>
            </a:avLst>
          </a:prstGeom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666750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983455DD-5C87-4520-B2AC-3460BA554778}"/>
              </a:ext>
            </a:extLst>
          </p:cNvPr>
          <p:cNvSpPr/>
          <p:nvPr/>
        </p:nvSpPr>
        <p:spPr>
          <a:xfrm>
            <a:off x="8307386" y="3170996"/>
            <a:ext cx="3489325" cy="633412"/>
          </a:xfrm>
          <a:prstGeom prst="roundRect">
            <a:avLst>
              <a:gd name="adj" fmla="val 10000"/>
            </a:avLst>
          </a:prstGeom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2F9876B9-69E6-42A7-A20B-F7D941776640}"/>
              </a:ext>
            </a:extLst>
          </p:cNvPr>
          <p:cNvSpPr/>
          <p:nvPr/>
        </p:nvSpPr>
        <p:spPr>
          <a:xfrm>
            <a:off x="8329613" y="4497149"/>
            <a:ext cx="3489325" cy="622300"/>
          </a:xfrm>
          <a:prstGeom prst="roundRect">
            <a:avLst>
              <a:gd name="adj" fmla="val 10000"/>
            </a:avLst>
          </a:prstGeom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0AAFE418-41B6-49FC-9BC4-BE283E9FF81D}"/>
              </a:ext>
            </a:extLst>
          </p:cNvPr>
          <p:cNvSpPr/>
          <p:nvPr/>
        </p:nvSpPr>
        <p:spPr>
          <a:xfrm>
            <a:off x="8329613" y="5769769"/>
            <a:ext cx="3489325" cy="728662"/>
          </a:xfrm>
          <a:prstGeom prst="roundRect">
            <a:avLst>
              <a:gd name="adj" fmla="val 10000"/>
            </a:avLst>
          </a:prstGeom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904FCEAA-DDEF-4F7F-B05A-BED8A27B303A}"/>
              </a:ext>
            </a:extLst>
          </p:cNvPr>
          <p:cNvSpPr/>
          <p:nvPr/>
        </p:nvSpPr>
        <p:spPr>
          <a:xfrm>
            <a:off x="326618" y="932336"/>
            <a:ext cx="3502025" cy="1295400"/>
          </a:xfrm>
          <a:prstGeom prst="roundRect">
            <a:avLst/>
          </a:prstGeom>
          <a:solidFill>
            <a:srgbClr val="369D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14FD337E-13B7-46BD-B189-B83A4E919D39}"/>
              </a:ext>
            </a:extLst>
          </p:cNvPr>
          <p:cNvSpPr/>
          <p:nvPr/>
        </p:nvSpPr>
        <p:spPr>
          <a:xfrm>
            <a:off x="8307386" y="932336"/>
            <a:ext cx="3500437" cy="1295400"/>
          </a:xfrm>
          <a:prstGeom prst="roundRect">
            <a:avLst/>
          </a:prstGeom>
          <a:solidFill>
            <a:srgbClr val="369D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42E95D00-6E8C-4605-B603-0A45B62512E3}"/>
              </a:ext>
            </a:extLst>
          </p:cNvPr>
          <p:cNvSpPr/>
          <p:nvPr/>
        </p:nvSpPr>
        <p:spPr>
          <a:xfrm>
            <a:off x="4255469" y="932336"/>
            <a:ext cx="3500437" cy="1295400"/>
          </a:xfrm>
          <a:prstGeom prst="roundRect">
            <a:avLst/>
          </a:prstGeom>
          <a:solidFill>
            <a:srgbClr val="369D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</a:p>
        </p:txBody>
      </p:sp>
      <p:sp>
        <p:nvSpPr>
          <p:cNvPr id="91" name="Стрелка вниз 90">
            <a:extLst>
              <a:ext uri="{FF2B5EF4-FFF2-40B4-BE49-F238E27FC236}">
                <a16:creationId xmlns:a16="http://schemas.microsoft.com/office/drawing/2014/main" id="{2FBFFAD2-1CEE-40FF-AA14-BBC4E349506B}"/>
              </a:ext>
            </a:extLst>
          </p:cNvPr>
          <p:cNvSpPr/>
          <p:nvPr/>
        </p:nvSpPr>
        <p:spPr>
          <a:xfrm>
            <a:off x="9914731" y="5356225"/>
            <a:ext cx="319087" cy="30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Стрелка вниз 91">
            <a:extLst>
              <a:ext uri="{FF2B5EF4-FFF2-40B4-BE49-F238E27FC236}">
                <a16:creationId xmlns:a16="http://schemas.microsoft.com/office/drawing/2014/main" id="{CE7BA6E1-0D2A-45C2-9FAC-37955CE457DD}"/>
              </a:ext>
            </a:extLst>
          </p:cNvPr>
          <p:cNvSpPr/>
          <p:nvPr/>
        </p:nvSpPr>
        <p:spPr>
          <a:xfrm>
            <a:off x="9914731" y="4035186"/>
            <a:ext cx="319087" cy="30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Стрелка вниз 92">
            <a:extLst>
              <a:ext uri="{FF2B5EF4-FFF2-40B4-BE49-F238E27FC236}">
                <a16:creationId xmlns:a16="http://schemas.microsoft.com/office/drawing/2014/main" id="{7463FCD3-8AA5-4C1B-8034-737F0DC2F639}"/>
              </a:ext>
            </a:extLst>
          </p:cNvPr>
          <p:cNvSpPr/>
          <p:nvPr/>
        </p:nvSpPr>
        <p:spPr>
          <a:xfrm>
            <a:off x="9898060" y="2639239"/>
            <a:ext cx="319087" cy="30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Стрелка вниз 93">
            <a:extLst>
              <a:ext uri="{FF2B5EF4-FFF2-40B4-BE49-F238E27FC236}">
                <a16:creationId xmlns:a16="http://schemas.microsoft.com/office/drawing/2014/main" id="{1EAF4081-E5BA-4F08-9445-2C3925234BC8}"/>
              </a:ext>
            </a:extLst>
          </p:cNvPr>
          <p:cNvSpPr/>
          <p:nvPr/>
        </p:nvSpPr>
        <p:spPr>
          <a:xfrm>
            <a:off x="5830385" y="4453194"/>
            <a:ext cx="319087" cy="30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Стрелка вниз 94">
            <a:extLst>
              <a:ext uri="{FF2B5EF4-FFF2-40B4-BE49-F238E27FC236}">
                <a16:creationId xmlns:a16="http://schemas.microsoft.com/office/drawing/2014/main" id="{01B45286-7AFB-47BD-AEF9-3A2F6A6F1E73}"/>
              </a:ext>
            </a:extLst>
          </p:cNvPr>
          <p:cNvSpPr/>
          <p:nvPr/>
        </p:nvSpPr>
        <p:spPr>
          <a:xfrm>
            <a:off x="1972289" y="5723340"/>
            <a:ext cx="319087" cy="30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Стрелка вниз 95">
            <a:extLst>
              <a:ext uri="{FF2B5EF4-FFF2-40B4-BE49-F238E27FC236}">
                <a16:creationId xmlns:a16="http://schemas.microsoft.com/office/drawing/2014/main" id="{457F20A3-637A-4E13-BDB2-FAE1942D386F}"/>
              </a:ext>
            </a:extLst>
          </p:cNvPr>
          <p:cNvSpPr/>
          <p:nvPr/>
        </p:nvSpPr>
        <p:spPr>
          <a:xfrm>
            <a:off x="1927608" y="4189174"/>
            <a:ext cx="319087" cy="30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Стрелка вниз 96">
            <a:extLst>
              <a:ext uri="{FF2B5EF4-FFF2-40B4-BE49-F238E27FC236}">
                <a16:creationId xmlns:a16="http://schemas.microsoft.com/office/drawing/2014/main" id="{1F748AB3-7E5D-4CAC-B38E-A451400C9D57}"/>
              </a:ext>
            </a:extLst>
          </p:cNvPr>
          <p:cNvSpPr/>
          <p:nvPr/>
        </p:nvSpPr>
        <p:spPr>
          <a:xfrm>
            <a:off x="5846143" y="2485252"/>
            <a:ext cx="319088" cy="30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Стрелка вниз 97">
            <a:extLst>
              <a:ext uri="{FF2B5EF4-FFF2-40B4-BE49-F238E27FC236}">
                <a16:creationId xmlns:a16="http://schemas.microsoft.com/office/drawing/2014/main" id="{F2E74B8C-C3C6-4863-A1C2-E585D963C369}"/>
              </a:ext>
            </a:extLst>
          </p:cNvPr>
          <p:cNvSpPr/>
          <p:nvPr/>
        </p:nvSpPr>
        <p:spPr>
          <a:xfrm>
            <a:off x="1918880" y="2393048"/>
            <a:ext cx="317500" cy="30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id="{673447BD-B12D-475F-B40D-76333FEE9D43}"/>
              </a:ext>
            </a:extLst>
          </p:cNvPr>
          <p:cNvSpPr/>
          <p:nvPr/>
        </p:nvSpPr>
        <p:spPr>
          <a:xfrm>
            <a:off x="339318" y="2955843"/>
            <a:ext cx="3489325" cy="982662"/>
          </a:xfrm>
          <a:prstGeom prst="roundRect">
            <a:avLst>
              <a:gd name="adj" fmla="val 10000"/>
            </a:avLst>
          </a:prstGeom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0F86A860-10F6-4F6B-A81E-4D55554E6E49}"/>
              </a:ext>
            </a:extLst>
          </p:cNvPr>
          <p:cNvSpPr/>
          <p:nvPr/>
        </p:nvSpPr>
        <p:spPr>
          <a:xfrm>
            <a:off x="382209" y="6100928"/>
            <a:ext cx="3489325" cy="665163"/>
          </a:xfrm>
          <a:prstGeom prst="roundRect">
            <a:avLst>
              <a:gd name="adj" fmla="val 10000"/>
            </a:avLst>
          </a:prstGeom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5B4268F3-7B54-43E6-8A3C-D20751A4F4D5}"/>
              </a:ext>
            </a:extLst>
          </p:cNvPr>
          <p:cNvSpPr/>
          <p:nvPr/>
        </p:nvSpPr>
        <p:spPr>
          <a:xfrm>
            <a:off x="342488" y="4698062"/>
            <a:ext cx="3489325" cy="931862"/>
          </a:xfrm>
          <a:prstGeom prst="roundRect">
            <a:avLst>
              <a:gd name="adj" fmla="val 10000"/>
            </a:avLst>
          </a:prstGeom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657EED4D-5AB4-4462-B9B1-0EE129FF3840}"/>
              </a:ext>
            </a:extLst>
          </p:cNvPr>
          <p:cNvSpPr/>
          <p:nvPr/>
        </p:nvSpPr>
        <p:spPr>
          <a:xfrm>
            <a:off x="1121249" y="1136271"/>
            <a:ext cx="527050" cy="5029200"/>
          </a:xfrm>
          <a:prstGeom prst="rightBrace">
            <a:avLst>
              <a:gd name="adj1" fmla="val 52018"/>
              <a:gd name="adj2" fmla="val 50626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95F583-3C75-4B19-A677-013ABDA49902}"/>
              </a:ext>
            </a:extLst>
          </p:cNvPr>
          <p:cNvSpPr/>
          <p:nvPr/>
        </p:nvSpPr>
        <p:spPr>
          <a:xfrm>
            <a:off x="1838324" y="888621"/>
            <a:ext cx="9478963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61D04F-1F97-4268-8BA2-D2C5A0650178}"/>
              </a:ext>
            </a:extLst>
          </p:cNvPr>
          <p:cNvSpPr/>
          <p:nvPr/>
        </p:nvSpPr>
        <p:spPr>
          <a:xfrm>
            <a:off x="1838323" y="1746250"/>
            <a:ext cx="9478963" cy="1003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5CEFAB-D3A5-41F4-9C37-2697D8AD27E2}"/>
              </a:ext>
            </a:extLst>
          </p:cNvPr>
          <p:cNvSpPr/>
          <p:nvPr/>
        </p:nvSpPr>
        <p:spPr>
          <a:xfrm>
            <a:off x="1838322" y="3086763"/>
            <a:ext cx="9478963" cy="939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FAFAA2-DA01-464A-9CAE-3E78AC419FE5}"/>
              </a:ext>
            </a:extLst>
          </p:cNvPr>
          <p:cNvSpPr/>
          <p:nvPr/>
        </p:nvSpPr>
        <p:spPr>
          <a:xfrm>
            <a:off x="1838321" y="4380623"/>
            <a:ext cx="9478963" cy="671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F88A3C-5828-4AE4-AD57-66FCAF4016E3}"/>
              </a:ext>
            </a:extLst>
          </p:cNvPr>
          <p:cNvSpPr/>
          <p:nvPr/>
        </p:nvSpPr>
        <p:spPr>
          <a:xfrm>
            <a:off x="1838325" y="5369874"/>
            <a:ext cx="9478963" cy="9794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ТЕКСТ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968AB42-4897-45F6-858F-00DBF5752B9E}"/>
              </a:ext>
            </a:extLst>
          </p:cNvPr>
          <p:cNvSpPr/>
          <p:nvPr/>
        </p:nvSpPr>
        <p:spPr>
          <a:xfrm rot="16200000">
            <a:off x="-1824039" y="3307971"/>
            <a:ext cx="49149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rPr>
              <a:t>ТЕКСТ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106</Words>
  <Application>Microsoft Office PowerPoint</Application>
  <PresentationFormat>Широкоэкранный</PresentationFormat>
  <Paragraphs>90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Verdana</vt:lpstr>
      <vt:lpstr>Wingdings</vt:lpstr>
      <vt:lpstr>Тема Office</vt:lpstr>
      <vt:lpstr>НАЗВАНИЕ Доклада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Natalsem</cp:lastModifiedBy>
  <cp:revision>256</cp:revision>
  <dcterms:created xsi:type="dcterms:W3CDTF">2020-06-15T10:53:41Z</dcterms:created>
  <dcterms:modified xsi:type="dcterms:W3CDTF">2025-04-09T18:11:50Z</dcterms:modified>
</cp:coreProperties>
</file>